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29678" y="3337983"/>
            <a:ext cx="6069330" cy="2399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29678" y="6175593"/>
            <a:ext cx="7155815" cy="2245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8167290"/>
            <a:ext cx="5301615" cy="3141345"/>
          </a:xfrm>
          <a:custGeom>
            <a:avLst/>
            <a:gdLst/>
            <a:ahLst/>
            <a:cxnLst/>
            <a:rect l="l" t="t" r="r" b="b"/>
            <a:pathLst>
              <a:path w="5301615" h="3141345">
                <a:moveTo>
                  <a:pt x="0" y="3141265"/>
                </a:moveTo>
                <a:lnTo>
                  <a:pt x="5301220" y="3141265"/>
                </a:lnTo>
                <a:lnTo>
                  <a:pt x="5301220" y="0"/>
                </a:lnTo>
                <a:lnTo>
                  <a:pt x="0" y="0"/>
                </a:lnTo>
                <a:lnTo>
                  <a:pt x="0" y="3141265"/>
                </a:lnTo>
                <a:close/>
              </a:path>
            </a:pathLst>
          </a:custGeom>
          <a:solidFill>
            <a:srgbClr val="FBB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5301615" cy="8167370"/>
          </a:xfrm>
          <a:custGeom>
            <a:avLst/>
            <a:gdLst/>
            <a:ahLst/>
            <a:cxnLst/>
            <a:rect l="l" t="t" r="r" b="b"/>
            <a:pathLst>
              <a:path w="5301615" h="8167370">
                <a:moveTo>
                  <a:pt x="5301220" y="0"/>
                </a:moveTo>
                <a:lnTo>
                  <a:pt x="0" y="0"/>
                </a:lnTo>
                <a:lnTo>
                  <a:pt x="0" y="8167290"/>
                </a:lnTo>
                <a:lnTo>
                  <a:pt x="5301220" y="8167290"/>
                </a:lnTo>
                <a:lnTo>
                  <a:pt x="5301220" y="0"/>
                </a:lnTo>
                <a:close/>
              </a:path>
            </a:pathLst>
          </a:custGeom>
          <a:solidFill>
            <a:srgbClr val="2E309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5579184"/>
            <a:ext cx="5301615" cy="2588260"/>
          </a:xfrm>
          <a:custGeom>
            <a:avLst/>
            <a:gdLst/>
            <a:ahLst/>
            <a:cxnLst/>
            <a:rect l="l" t="t" r="r" b="b"/>
            <a:pathLst>
              <a:path w="5301615" h="2588259">
                <a:moveTo>
                  <a:pt x="0" y="1955735"/>
                </a:moveTo>
                <a:lnTo>
                  <a:pt x="0" y="2588106"/>
                </a:lnTo>
                <a:lnTo>
                  <a:pt x="4336848" y="2588106"/>
                </a:lnTo>
                <a:lnTo>
                  <a:pt x="5301220" y="2267770"/>
                </a:lnTo>
                <a:lnTo>
                  <a:pt x="5301220" y="2115085"/>
                </a:lnTo>
                <a:lnTo>
                  <a:pt x="159984" y="2115085"/>
                </a:lnTo>
                <a:lnTo>
                  <a:pt x="131687" y="2077208"/>
                </a:lnTo>
                <a:lnTo>
                  <a:pt x="131567" y="2077047"/>
                </a:lnTo>
                <a:lnTo>
                  <a:pt x="100557" y="2041552"/>
                </a:lnTo>
                <a:lnTo>
                  <a:pt x="67138" y="2008693"/>
                </a:lnTo>
                <a:lnTo>
                  <a:pt x="31497" y="1978563"/>
                </a:lnTo>
                <a:lnTo>
                  <a:pt x="0" y="1955735"/>
                </a:lnTo>
                <a:close/>
              </a:path>
              <a:path w="5301615" h="2588259">
                <a:moveTo>
                  <a:pt x="666699" y="1878113"/>
                </a:moveTo>
                <a:lnTo>
                  <a:pt x="612094" y="1880216"/>
                </a:lnTo>
                <a:lnTo>
                  <a:pt x="613868" y="1880216"/>
                </a:lnTo>
                <a:lnTo>
                  <a:pt x="562502" y="1886332"/>
                </a:lnTo>
                <a:lnTo>
                  <a:pt x="510270" y="1896873"/>
                </a:lnTo>
                <a:lnTo>
                  <a:pt x="458237" y="1911845"/>
                </a:lnTo>
                <a:lnTo>
                  <a:pt x="407631" y="1930962"/>
                </a:lnTo>
                <a:lnTo>
                  <a:pt x="359512" y="1953744"/>
                </a:lnTo>
                <a:lnTo>
                  <a:pt x="313986" y="1979974"/>
                </a:lnTo>
                <a:lnTo>
                  <a:pt x="271163" y="2009438"/>
                </a:lnTo>
                <a:lnTo>
                  <a:pt x="231150" y="2041921"/>
                </a:lnTo>
                <a:lnTo>
                  <a:pt x="194054" y="2077208"/>
                </a:lnTo>
                <a:lnTo>
                  <a:pt x="159984" y="2115085"/>
                </a:lnTo>
                <a:lnTo>
                  <a:pt x="5301220" y="2115085"/>
                </a:lnTo>
                <a:lnTo>
                  <a:pt x="5301220" y="1886332"/>
                </a:lnTo>
                <a:lnTo>
                  <a:pt x="769236" y="1886332"/>
                </a:lnTo>
                <a:lnTo>
                  <a:pt x="718234" y="1880216"/>
                </a:lnTo>
                <a:lnTo>
                  <a:pt x="666699" y="1878113"/>
                </a:lnTo>
                <a:close/>
              </a:path>
              <a:path w="5301615" h="2588259">
                <a:moveTo>
                  <a:pt x="1937615" y="918160"/>
                </a:moveTo>
                <a:lnTo>
                  <a:pt x="1890646" y="919351"/>
                </a:lnTo>
                <a:lnTo>
                  <a:pt x="1843465" y="923627"/>
                </a:lnTo>
                <a:lnTo>
                  <a:pt x="1796202" y="931053"/>
                </a:lnTo>
                <a:lnTo>
                  <a:pt x="1748987" y="941693"/>
                </a:lnTo>
                <a:lnTo>
                  <a:pt x="1701948" y="955612"/>
                </a:lnTo>
                <a:lnTo>
                  <a:pt x="1653038" y="973789"/>
                </a:lnTo>
                <a:lnTo>
                  <a:pt x="1606195" y="995052"/>
                </a:lnTo>
                <a:lnTo>
                  <a:pt x="1561497" y="1019245"/>
                </a:lnTo>
                <a:lnTo>
                  <a:pt x="1519021" y="1046213"/>
                </a:lnTo>
                <a:lnTo>
                  <a:pt x="1478846" y="1075799"/>
                </a:lnTo>
                <a:lnTo>
                  <a:pt x="1441050" y="1107848"/>
                </a:lnTo>
                <a:lnTo>
                  <a:pt x="1405711" y="1142204"/>
                </a:lnTo>
                <a:lnTo>
                  <a:pt x="1372907" y="1178711"/>
                </a:lnTo>
                <a:lnTo>
                  <a:pt x="1342716" y="1217214"/>
                </a:lnTo>
                <a:lnTo>
                  <a:pt x="1315217" y="1257556"/>
                </a:lnTo>
                <a:lnTo>
                  <a:pt x="1290487" y="1299581"/>
                </a:lnTo>
                <a:lnTo>
                  <a:pt x="1268605" y="1343135"/>
                </a:lnTo>
                <a:lnTo>
                  <a:pt x="1249648" y="1388060"/>
                </a:lnTo>
                <a:lnTo>
                  <a:pt x="1233696" y="1434202"/>
                </a:lnTo>
                <a:lnTo>
                  <a:pt x="1220825" y="1481404"/>
                </a:lnTo>
                <a:lnTo>
                  <a:pt x="1211115" y="1529511"/>
                </a:lnTo>
                <a:lnTo>
                  <a:pt x="1190587" y="1533592"/>
                </a:lnTo>
                <a:lnTo>
                  <a:pt x="1149621" y="1544032"/>
                </a:lnTo>
                <a:lnTo>
                  <a:pt x="1079566" y="1569380"/>
                </a:lnTo>
                <a:lnTo>
                  <a:pt x="1032613" y="1592276"/>
                </a:lnTo>
                <a:lnTo>
                  <a:pt x="988478" y="1618844"/>
                </a:lnTo>
                <a:lnTo>
                  <a:pt x="947288" y="1648830"/>
                </a:lnTo>
                <a:lnTo>
                  <a:pt x="909171" y="1681980"/>
                </a:lnTo>
                <a:lnTo>
                  <a:pt x="874252" y="1718041"/>
                </a:lnTo>
                <a:lnTo>
                  <a:pt x="842660" y="1756759"/>
                </a:lnTo>
                <a:lnTo>
                  <a:pt x="814520" y="1797881"/>
                </a:lnTo>
                <a:lnTo>
                  <a:pt x="789960" y="1841151"/>
                </a:lnTo>
                <a:lnTo>
                  <a:pt x="769100" y="1886332"/>
                </a:lnTo>
                <a:lnTo>
                  <a:pt x="5301220" y="1886332"/>
                </a:lnTo>
                <a:lnTo>
                  <a:pt x="5301220" y="1406614"/>
                </a:lnTo>
                <a:lnTo>
                  <a:pt x="3186175" y="1406614"/>
                </a:lnTo>
                <a:lnTo>
                  <a:pt x="3149700" y="1374560"/>
                </a:lnTo>
                <a:lnTo>
                  <a:pt x="3110654" y="1345997"/>
                </a:lnTo>
                <a:lnTo>
                  <a:pt x="3069314" y="1321063"/>
                </a:lnTo>
                <a:lnTo>
                  <a:pt x="3040690" y="1307088"/>
                </a:lnTo>
                <a:lnTo>
                  <a:pt x="2578476" y="1307088"/>
                </a:lnTo>
                <a:lnTo>
                  <a:pt x="2554881" y="1265754"/>
                </a:lnTo>
                <a:lnTo>
                  <a:pt x="2528877" y="1226402"/>
                </a:lnTo>
                <a:lnTo>
                  <a:pt x="2500592" y="1189099"/>
                </a:lnTo>
                <a:lnTo>
                  <a:pt x="2470157" y="1153908"/>
                </a:lnTo>
                <a:lnTo>
                  <a:pt x="2437701" y="1120894"/>
                </a:lnTo>
                <a:lnTo>
                  <a:pt x="2403352" y="1090122"/>
                </a:lnTo>
                <a:lnTo>
                  <a:pt x="2367241" y="1061658"/>
                </a:lnTo>
                <a:lnTo>
                  <a:pt x="2329496" y="1035565"/>
                </a:lnTo>
                <a:lnTo>
                  <a:pt x="2290247" y="1011909"/>
                </a:lnTo>
                <a:lnTo>
                  <a:pt x="2249623" y="990755"/>
                </a:lnTo>
                <a:lnTo>
                  <a:pt x="2207753" y="972167"/>
                </a:lnTo>
                <a:lnTo>
                  <a:pt x="2164767" y="956210"/>
                </a:lnTo>
                <a:lnTo>
                  <a:pt x="2120793" y="942949"/>
                </a:lnTo>
                <a:lnTo>
                  <a:pt x="2075962" y="932448"/>
                </a:lnTo>
                <a:lnTo>
                  <a:pt x="2030403" y="924774"/>
                </a:lnTo>
                <a:lnTo>
                  <a:pt x="1984244" y="919989"/>
                </a:lnTo>
                <a:lnTo>
                  <a:pt x="1937615" y="918160"/>
                </a:lnTo>
                <a:close/>
              </a:path>
              <a:path w="5301615" h="2588259">
                <a:moveTo>
                  <a:pt x="4093188" y="773902"/>
                </a:moveTo>
                <a:lnTo>
                  <a:pt x="4044619" y="776603"/>
                </a:lnTo>
                <a:lnTo>
                  <a:pt x="3995882" y="783014"/>
                </a:lnTo>
                <a:lnTo>
                  <a:pt x="3947155" y="793224"/>
                </a:lnTo>
                <a:lnTo>
                  <a:pt x="3898614" y="807324"/>
                </a:lnTo>
                <a:lnTo>
                  <a:pt x="3851871" y="824824"/>
                </a:lnTo>
                <a:lnTo>
                  <a:pt x="3807250" y="845472"/>
                </a:lnTo>
                <a:lnTo>
                  <a:pt x="3764835" y="869098"/>
                </a:lnTo>
                <a:lnTo>
                  <a:pt x="3724712" y="895531"/>
                </a:lnTo>
                <a:lnTo>
                  <a:pt x="3686967" y="924599"/>
                </a:lnTo>
                <a:lnTo>
                  <a:pt x="3651611" y="956210"/>
                </a:lnTo>
                <a:lnTo>
                  <a:pt x="3618951" y="989962"/>
                </a:lnTo>
                <a:lnTo>
                  <a:pt x="3588851" y="1025915"/>
                </a:lnTo>
                <a:lnTo>
                  <a:pt x="3561471" y="1063822"/>
                </a:lnTo>
                <a:lnTo>
                  <a:pt x="3536896" y="1103511"/>
                </a:lnTo>
                <a:lnTo>
                  <a:pt x="3515211" y="1144813"/>
                </a:lnTo>
                <a:lnTo>
                  <a:pt x="3496503" y="1187557"/>
                </a:lnTo>
                <a:lnTo>
                  <a:pt x="3480856" y="1231572"/>
                </a:lnTo>
                <a:lnTo>
                  <a:pt x="3468356" y="1276687"/>
                </a:lnTo>
                <a:lnTo>
                  <a:pt x="3459088" y="1322732"/>
                </a:lnTo>
                <a:lnTo>
                  <a:pt x="3421026" y="1323264"/>
                </a:lnTo>
                <a:lnTo>
                  <a:pt x="3382733" y="1327139"/>
                </a:lnTo>
                <a:lnTo>
                  <a:pt x="3344399" y="1334451"/>
                </a:lnTo>
                <a:lnTo>
                  <a:pt x="3306213" y="1345297"/>
                </a:lnTo>
                <a:lnTo>
                  <a:pt x="3243080" y="1371770"/>
                </a:lnTo>
                <a:lnTo>
                  <a:pt x="3186175" y="1406614"/>
                </a:lnTo>
                <a:lnTo>
                  <a:pt x="5301220" y="1406614"/>
                </a:lnTo>
                <a:lnTo>
                  <a:pt x="5301220" y="875217"/>
                </a:lnTo>
                <a:lnTo>
                  <a:pt x="4454429" y="875217"/>
                </a:lnTo>
                <a:lnTo>
                  <a:pt x="4413584" y="851431"/>
                </a:lnTo>
                <a:lnTo>
                  <a:pt x="4371153" y="830645"/>
                </a:lnTo>
                <a:lnTo>
                  <a:pt x="4327313" y="812948"/>
                </a:lnTo>
                <a:lnTo>
                  <a:pt x="4282241" y="798429"/>
                </a:lnTo>
                <a:lnTo>
                  <a:pt x="4236116" y="787175"/>
                </a:lnTo>
                <a:lnTo>
                  <a:pt x="4189114" y="779277"/>
                </a:lnTo>
                <a:lnTo>
                  <a:pt x="4141412" y="774823"/>
                </a:lnTo>
                <a:lnTo>
                  <a:pt x="4093188" y="773902"/>
                </a:lnTo>
                <a:close/>
              </a:path>
              <a:path w="5301615" h="2588259">
                <a:moveTo>
                  <a:pt x="2788496" y="1255384"/>
                </a:moveTo>
                <a:lnTo>
                  <a:pt x="2738800" y="1259715"/>
                </a:lnTo>
                <a:lnTo>
                  <a:pt x="2689012" y="1268778"/>
                </a:lnTo>
                <a:lnTo>
                  <a:pt x="2639406" y="1282712"/>
                </a:lnTo>
                <a:lnTo>
                  <a:pt x="2593293" y="1300371"/>
                </a:lnTo>
                <a:lnTo>
                  <a:pt x="2578476" y="1307088"/>
                </a:lnTo>
                <a:lnTo>
                  <a:pt x="3040690" y="1307088"/>
                </a:lnTo>
                <a:lnTo>
                  <a:pt x="2981062" y="1282712"/>
                </a:lnTo>
                <a:lnTo>
                  <a:pt x="2934277" y="1269410"/>
                </a:lnTo>
                <a:lnTo>
                  <a:pt x="2886510" y="1260370"/>
                </a:lnTo>
                <a:lnTo>
                  <a:pt x="2837825" y="1255649"/>
                </a:lnTo>
                <a:lnTo>
                  <a:pt x="2788496" y="1255384"/>
                </a:lnTo>
                <a:close/>
              </a:path>
              <a:path w="5301615" h="2588259">
                <a:moveTo>
                  <a:pt x="5301220" y="0"/>
                </a:moveTo>
                <a:lnTo>
                  <a:pt x="5254206" y="24788"/>
                </a:lnTo>
                <a:lnTo>
                  <a:pt x="5213565" y="50211"/>
                </a:lnTo>
                <a:lnTo>
                  <a:pt x="5175046" y="78074"/>
                </a:lnTo>
                <a:lnTo>
                  <a:pt x="5138720" y="108237"/>
                </a:lnTo>
                <a:lnTo>
                  <a:pt x="5104657" y="140560"/>
                </a:lnTo>
                <a:lnTo>
                  <a:pt x="5072927" y="174901"/>
                </a:lnTo>
                <a:lnTo>
                  <a:pt x="5043601" y="211122"/>
                </a:lnTo>
                <a:lnTo>
                  <a:pt x="5016749" y="249081"/>
                </a:lnTo>
                <a:lnTo>
                  <a:pt x="4992441" y="288638"/>
                </a:lnTo>
                <a:lnTo>
                  <a:pt x="4970748" y="329653"/>
                </a:lnTo>
                <a:lnTo>
                  <a:pt x="4951740" y="371986"/>
                </a:lnTo>
                <a:lnTo>
                  <a:pt x="4935486" y="415496"/>
                </a:lnTo>
                <a:lnTo>
                  <a:pt x="4922059" y="460043"/>
                </a:lnTo>
                <a:lnTo>
                  <a:pt x="4911527" y="505487"/>
                </a:lnTo>
                <a:lnTo>
                  <a:pt x="4903961" y="551687"/>
                </a:lnTo>
                <a:lnTo>
                  <a:pt x="4899432" y="598503"/>
                </a:lnTo>
                <a:lnTo>
                  <a:pt x="4867085" y="602576"/>
                </a:lnTo>
                <a:lnTo>
                  <a:pt x="4802409" y="616284"/>
                </a:lnTo>
                <a:lnTo>
                  <a:pt x="4720317" y="645068"/>
                </a:lnTo>
                <a:lnTo>
                  <a:pt x="4673142" y="668113"/>
                </a:lnTo>
                <a:lnTo>
                  <a:pt x="4628817" y="694865"/>
                </a:lnTo>
                <a:lnTo>
                  <a:pt x="4587469" y="725068"/>
                </a:lnTo>
                <a:lnTo>
                  <a:pt x="4549227" y="758463"/>
                </a:lnTo>
                <a:lnTo>
                  <a:pt x="4514220" y="794791"/>
                </a:lnTo>
                <a:lnTo>
                  <a:pt x="4482578" y="833795"/>
                </a:lnTo>
                <a:lnTo>
                  <a:pt x="4454429" y="875217"/>
                </a:lnTo>
                <a:lnTo>
                  <a:pt x="5301220" y="875217"/>
                </a:lnTo>
                <a:lnTo>
                  <a:pt x="5301220" y="0"/>
                </a:lnTo>
                <a:close/>
              </a:path>
            </a:pathLst>
          </a:custGeom>
          <a:solidFill>
            <a:srgbClr val="FFFFFF">
              <a:alpha val="131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461054" y="6432454"/>
            <a:ext cx="4840605" cy="1735455"/>
          </a:xfrm>
          <a:custGeom>
            <a:avLst/>
            <a:gdLst/>
            <a:ahLst/>
            <a:cxnLst/>
            <a:rect l="l" t="t" r="r" b="b"/>
            <a:pathLst>
              <a:path w="4840605" h="1735454">
                <a:moveTo>
                  <a:pt x="604820" y="1249626"/>
                </a:moveTo>
                <a:lnTo>
                  <a:pt x="557132" y="1251992"/>
                </a:lnTo>
                <a:lnTo>
                  <a:pt x="509262" y="1258080"/>
                </a:lnTo>
                <a:lnTo>
                  <a:pt x="461393" y="1267982"/>
                </a:lnTo>
                <a:lnTo>
                  <a:pt x="413707" y="1281790"/>
                </a:lnTo>
                <a:lnTo>
                  <a:pt x="368696" y="1298646"/>
                </a:lnTo>
                <a:lnTo>
                  <a:pt x="325734" y="1318542"/>
                </a:lnTo>
                <a:lnTo>
                  <a:pt x="284903" y="1341313"/>
                </a:lnTo>
                <a:lnTo>
                  <a:pt x="246286" y="1366793"/>
                </a:lnTo>
                <a:lnTo>
                  <a:pt x="209966" y="1394817"/>
                </a:lnTo>
                <a:lnTo>
                  <a:pt x="176026" y="1425219"/>
                </a:lnTo>
                <a:lnTo>
                  <a:pt x="144548" y="1457835"/>
                </a:lnTo>
                <a:lnTo>
                  <a:pt x="115616" y="1492500"/>
                </a:lnTo>
                <a:lnTo>
                  <a:pt x="89312" y="1529048"/>
                </a:lnTo>
                <a:lnTo>
                  <a:pt x="65719" y="1567313"/>
                </a:lnTo>
                <a:lnTo>
                  <a:pt x="44921" y="1607131"/>
                </a:lnTo>
                <a:lnTo>
                  <a:pt x="26999" y="1648336"/>
                </a:lnTo>
                <a:lnTo>
                  <a:pt x="12036" y="1690764"/>
                </a:lnTo>
                <a:lnTo>
                  <a:pt x="116" y="1734248"/>
                </a:lnTo>
                <a:lnTo>
                  <a:pt x="0" y="1734836"/>
                </a:lnTo>
                <a:lnTo>
                  <a:pt x="4840165" y="1734836"/>
                </a:lnTo>
                <a:lnTo>
                  <a:pt x="4840165" y="1551719"/>
                </a:lnTo>
                <a:lnTo>
                  <a:pt x="1864846" y="1551719"/>
                </a:lnTo>
                <a:lnTo>
                  <a:pt x="1828837" y="1520294"/>
                </a:lnTo>
                <a:lnTo>
                  <a:pt x="1790672" y="1491782"/>
                </a:lnTo>
                <a:lnTo>
                  <a:pt x="1769517" y="1478339"/>
                </a:lnTo>
                <a:lnTo>
                  <a:pt x="1096639" y="1478339"/>
                </a:lnTo>
                <a:lnTo>
                  <a:pt x="1065335" y="1443161"/>
                </a:lnTo>
                <a:lnTo>
                  <a:pt x="1031663" y="1410609"/>
                </a:lnTo>
                <a:lnTo>
                  <a:pt x="995806" y="1380775"/>
                </a:lnTo>
                <a:lnTo>
                  <a:pt x="957946" y="1353749"/>
                </a:lnTo>
                <a:lnTo>
                  <a:pt x="918266" y="1329624"/>
                </a:lnTo>
                <a:lnTo>
                  <a:pt x="876946" y="1308490"/>
                </a:lnTo>
                <a:lnTo>
                  <a:pt x="834170" y="1290439"/>
                </a:lnTo>
                <a:lnTo>
                  <a:pt x="790120" y="1275562"/>
                </a:lnTo>
                <a:lnTo>
                  <a:pt x="744978" y="1263951"/>
                </a:lnTo>
                <a:lnTo>
                  <a:pt x="698926" y="1255697"/>
                </a:lnTo>
                <a:lnTo>
                  <a:pt x="652146" y="1250892"/>
                </a:lnTo>
                <a:lnTo>
                  <a:pt x="604820" y="1249626"/>
                </a:lnTo>
                <a:close/>
              </a:path>
              <a:path w="4840605" h="1735454">
                <a:moveTo>
                  <a:pt x="2553776" y="1269534"/>
                </a:moveTo>
                <a:lnTo>
                  <a:pt x="2501407" y="1269534"/>
                </a:lnTo>
                <a:lnTo>
                  <a:pt x="2448811" y="1272571"/>
                </a:lnTo>
                <a:lnTo>
                  <a:pt x="2396062" y="1278701"/>
                </a:lnTo>
                <a:lnTo>
                  <a:pt x="2343274" y="1287980"/>
                </a:lnTo>
                <a:lnTo>
                  <a:pt x="2290562" y="1300467"/>
                </a:lnTo>
                <a:lnTo>
                  <a:pt x="2238039" y="1316218"/>
                </a:lnTo>
                <a:lnTo>
                  <a:pt x="2189864" y="1333701"/>
                </a:lnTo>
                <a:lnTo>
                  <a:pt x="2143257" y="1353572"/>
                </a:lnTo>
                <a:lnTo>
                  <a:pt x="2098266" y="1375738"/>
                </a:lnTo>
                <a:lnTo>
                  <a:pt x="2054937" y="1400106"/>
                </a:lnTo>
                <a:lnTo>
                  <a:pt x="2013317" y="1426583"/>
                </a:lnTo>
                <a:lnTo>
                  <a:pt x="1973451" y="1455076"/>
                </a:lnTo>
                <a:lnTo>
                  <a:pt x="1935386" y="1485491"/>
                </a:lnTo>
                <a:lnTo>
                  <a:pt x="1899169" y="1517737"/>
                </a:lnTo>
                <a:lnTo>
                  <a:pt x="1864846" y="1551719"/>
                </a:lnTo>
                <a:lnTo>
                  <a:pt x="4840165" y="1551719"/>
                </a:lnTo>
                <a:lnTo>
                  <a:pt x="4840165" y="1287161"/>
                </a:lnTo>
                <a:lnTo>
                  <a:pt x="2707983" y="1287161"/>
                </a:lnTo>
                <a:lnTo>
                  <a:pt x="2657139" y="1278403"/>
                </a:lnTo>
                <a:lnTo>
                  <a:pt x="2606244" y="1272571"/>
                </a:lnTo>
                <a:lnTo>
                  <a:pt x="2606803" y="1272571"/>
                </a:lnTo>
                <a:lnTo>
                  <a:pt x="2553776" y="1269534"/>
                </a:lnTo>
                <a:close/>
              </a:path>
              <a:path w="4840605" h="1735454">
                <a:moveTo>
                  <a:pt x="1431153" y="1380313"/>
                </a:moveTo>
                <a:lnTo>
                  <a:pt x="1382369" y="1382425"/>
                </a:lnTo>
                <a:lnTo>
                  <a:pt x="1333381" y="1388430"/>
                </a:lnTo>
                <a:lnTo>
                  <a:pt x="1284386" y="1398425"/>
                </a:lnTo>
                <a:lnTo>
                  <a:pt x="1235578" y="1412508"/>
                </a:lnTo>
                <a:lnTo>
                  <a:pt x="1198777" y="1425997"/>
                </a:lnTo>
                <a:lnTo>
                  <a:pt x="1163325" y="1441524"/>
                </a:lnTo>
                <a:lnTo>
                  <a:pt x="1129264" y="1459001"/>
                </a:lnTo>
                <a:lnTo>
                  <a:pt x="1096639" y="1478339"/>
                </a:lnTo>
                <a:lnTo>
                  <a:pt x="1769517" y="1478339"/>
                </a:lnTo>
                <a:lnTo>
                  <a:pt x="1708652" y="1443890"/>
                </a:lnTo>
                <a:lnTo>
                  <a:pt x="1665189" y="1424706"/>
                </a:lnTo>
                <a:lnTo>
                  <a:pt x="1620351" y="1408826"/>
                </a:lnTo>
                <a:lnTo>
                  <a:pt x="1574333" y="1396349"/>
                </a:lnTo>
                <a:lnTo>
                  <a:pt x="1527330" y="1387372"/>
                </a:lnTo>
                <a:lnTo>
                  <a:pt x="1479539" y="1381994"/>
                </a:lnTo>
                <a:lnTo>
                  <a:pt x="1431153" y="1380313"/>
                </a:lnTo>
                <a:close/>
              </a:path>
              <a:path w="4840605" h="1735454">
                <a:moveTo>
                  <a:pt x="3064792" y="944181"/>
                </a:moveTo>
                <a:lnTo>
                  <a:pt x="3011372" y="949411"/>
                </a:lnTo>
                <a:lnTo>
                  <a:pt x="2957986" y="962836"/>
                </a:lnTo>
                <a:lnTo>
                  <a:pt x="2911299" y="981961"/>
                </a:lnTo>
                <a:lnTo>
                  <a:pt x="2868668" y="1006654"/>
                </a:lnTo>
                <a:lnTo>
                  <a:pt x="2830382" y="1036340"/>
                </a:lnTo>
                <a:lnTo>
                  <a:pt x="2796728" y="1070446"/>
                </a:lnTo>
                <a:lnTo>
                  <a:pt x="2767992" y="1108396"/>
                </a:lnTo>
                <a:lnTo>
                  <a:pt x="2744462" y="1149617"/>
                </a:lnTo>
                <a:lnTo>
                  <a:pt x="2726426" y="1193535"/>
                </a:lnTo>
                <a:lnTo>
                  <a:pt x="2714170" y="1239574"/>
                </a:lnTo>
                <a:lnTo>
                  <a:pt x="2707983" y="1287161"/>
                </a:lnTo>
                <a:lnTo>
                  <a:pt x="4840165" y="1287161"/>
                </a:lnTo>
                <a:lnTo>
                  <a:pt x="4840165" y="973883"/>
                </a:lnTo>
                <a:lnTo>
                  <a:pt x="3217769" y="973883"/>
                </a:lnTo>
                <a:lnTo>
                  <a:pt x="3168740" y="956794"/>
                </a:lnTo>
                <a:lnTo>
                  <a:pt x="3117498" y="946768"/>
                </a:lnTo>
                <a:lnTo>
                  <a:pt x="3064792" y="944181"/>
                </a:lnTo>
                <a:close/>
              </a:path>
              <a:path w="4840605" h="1735454">
                <a:moveTo>
                  <a:pt x="4361009" y="0"/>
                </a:moveTo>
                <a:lnTo>
                  <a:pt x="4314822" y="2688"/>
                </a:lnTo>
                <a:lnTo>
                  <a:pt x="4268481" y="8872"/>
                </a:lnTo>
                <a:lnTo>
                  <a:pt x="4222152" y="18635"/>
                </a:lnTo>
                <a:lnTo>
                  <a:pt x="4176001" y="32058"/>
                </a:lnTo>
                <a:lnTo>
                  <a:pt x="4129532" y="49527"/>
                </a:lnTo>
                <a:lnTo>
                  <a:pt x="4085253" y="70235"/>
                </a:lnTo>
                <a:lnTo>
                  <a:pt x="4043255" y="93999"/>
                </a:lnTo>
                <a:lnTo>
                  <a:pt x="4003628" y="120638"/>
                </a:lnTo>
                <a:lnTo>
                  <a:pt x="3966466" y="149968"/>
                </a:lnTo>
                <a:lnTo>
                  <a:pt x="3931858" y="181809"/>
                </a:lnTo>
                <a:lnTo>
                  <a:pt x="3899897" y="215977"/>
                </a:lnTo>
                <a:lnTo>
                  <a:pt x="3870673" y="252291"/>
                </a:lnTo>
                <a:lnTo>
                  <a:pt x="3844278" y="290568"/>
                </a:lnTo>
                <a:lnTo>
                  <a:pt x="3820803" y="330625"/>
                </a:lnTo>
                <a:lnTo>
                  <a:pt x="3800339" y="372282"/>
                </a:lnTo>
                <a:lnTo>
                  <a:pt x="3782979" y="415355"/>
                </a:lnTo>
                <a:lnTo>
                  <a:pt x="3768812" y="459662"/>
                </a:lnTo>
                <a:lnTo>
                  <a:pt x="3757931" y="505021"/>
                </a:lnTo>
                <a:lnTo>
                  <a:pt x="3750427" y="551250"/>
                </a:lnTo>
                <a:lnTo>
                  <a:pt x="3746391" y="598166"/>
                </a:lnTo>
                <a:lnTo>
                  <a:pt x="3708685" y="602193"/>
                </a:lnTo>
                <a:lnTo>
                  <a:pt x="3670939" y="608568"/>
                </a:lnTo>
                <a:lnTo>
                  <a:pt x="3633242" y="617337"/>
                </a:lnTo>
                <a:lnTo>
                  <a:pt x="3595684" y="628543"/>
                </a:lnTo>
                <a:lnTo>
                  <a:pt x="3548719" y="646222"/>
                </a:lnTo>
                <a:lnTo>
                  <a:pt x="3503993" y="667210"/>
                </a:lnTo>
                <a:lnTo>
                  <a:pt x="3461600" y="691317"/>
                </a:lnTo>
                <a:lnTo>
                  <a:pt x="3421634" y="718355"/>
                </a:lnTo>
                <a:lnTo>
                  <a:pt x="3384190" y="748136"/>
                </a:lnTo>
                <a:lnTo>
                  <a:pt x="3349362" y="780472"/>
                </a:lnTo>
                <a:lnTo>
                  <a:pt x="3317245" y="815174"/>
                </a:lnTo>
                <a:lnTo>
                  <a:pt x="3287933" y="852055"/>
                </a:lnTo>
                <a:lnTo>
                  <a:pt x="3261520" y="890925"/>
                </a:lnTo>
                <a:lnTo>
                  <a:pt x="3238100" y="931597"/>
                </a:lnTo>
                <a:lnTo>
                  <a:pt x="3217769" y="973883"/>
                </a:lnTo>
                <a:lnTo>
                  <a:pt x="4840165" y="973883"/>
                </a:lnTo>
                <a:lnTo>
                  <a:pt x="4840165" y="207089"/>
                </a:lnTo>
                <a:lnTo>
                  <a:pt x="4811710" y="177429"/>
                </a:lnTo>
                <a:lnTo>
                  <a:pt x="4778112" y="147135"/>
                </a:lnTo>
                <a:lnTo>
                  <a:pt x="4742543" y="119426"/>
                </a:lnTo>
                <a:lnTo>
                  <a:pt x="4705169" y="94384"/>
                </a:lnTo>
                <a:lnTo>
                  <a:pt x="4666154" y="72091"/>
                </a:lnTo>
                <a:lnTo>
                  <a:pt x="4625665" y="52632"/>
                </a:lnTo>
                <a:lnTo>
                  <a:pt x="4583866" y="36087"/>
                </a:lnTo>
                <a:lnTo>
                  <a:pt x="4540923" y="22542"/>
                </a:lnTo>
                <a:lnTo>
                  <a:pt x="4497000" y="12077"/>
                </a:lnTo>
                <a:lnTo>
                  <a:pt x="4452263" y="4777"/>
                </a:lnTo>
                <a:lnTo>
                  <a:pt x="4406878" y="723"/>
                </a:lnTo>
                <a:lnTo>
                  <a:pt x="4361009" y="0"/>
                </a:lnTo>
                <a:close/>
              </a:path>
            </a:pathLst>
          </a:custGeom>
          <a:solidFill>
            <a:srgbClr val="FFFFFF">
              <a:alpha val="66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5106" y="4039532"/>
            <a:ext cx="8542020" cy="2399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65735" rIns="0" bIns="0" rtlCol="0" vert="horz">
            <a:spAutoFit/>
          </a:bodyPr>
          <a:lstStyle/>
          <a:p>
            <a:pPr marL="12700" marR="17780">
              <a:lnSpc>
                <a:spcPts val="8790"/>
              </a:lnSpc>
              <a:spcBef>
                <a:spcPts val="1305"/>
              </a:spcBef>
            </a:pPr>
            <a:r>
              <a:rPr dirty="0" spc="-215">
                <a:solidFill>
                  <a:srgbClr val="FBB040"/>
                </a:solidFill>
              </a:rPr>
              <a:t>Presentation </a:t>
            </a:r>
            <a:r>
              <a:rPr dirty="0" spc="-235">
                <a:solidFill>
                  <a:srgbClr val="FBB040"/>
                </a:solidFill>
              </a:rPr>
              <a:t>Title</a:t>
            </a:r>
            <a:r>
              <a:rPr dirty="0" spc="-375">
                <a:solidFill>
                  <a:srgbClr val="FBB040"/>
                </a:solidFill>
              </a:rPr>
              <a:t> </a:t>
            </a:r>
            <a:r>
              <a:rPr dirty="0" spc="-280">
                <a:solidFill>
                  <a:srgbClr val="FBB040"/>
                </a:solidFill>
              </a:rPr>
              <a:t>Here</a:t>
            </a:r>
          </a:p>
        </p:txBody>
      </p:sp>
      <p:sp>
        <p:nvSpPr>
          <p:cNvPr id="3" name="object 3" descr="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46355" rIns="0" bIns="0" rtlCol="0" vert="horz">
            <a:spAutoFit/>
          </a:bodyPr>
          <a:lstStyle/>
          <a:p>
            <a:pPr marL="12700" marR="7620">
              <a:lnSpc>
                <a:spcPts val="5770"/>
              </a:lnSpc>
              <a:spcBef>
                <a:spcPts val="365"/>
              </a:spcBef>
            </a:pPr>
            <a:r>
              <a:rPr dirty="0" sz="4950" spc="-125" b="1">
                <a:solidFill>
                  <a:srgbClr val="FFFFFF"/>
                </a:solidFill>
                <a:latin typeface="Helvetica"/>
                <a:cs typeface="Helvetica"/>
              </a:rPr>
              <a:t>This</a:t>
            </a:r>
            <a:r>
              <a:rPr dirty="0" sz="4950" spc="-240" b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dirty="0" sz="4950" spc="-35" b="1">
                <a:solidFill>
                  <a:srgbClr val="FFFFFF"/>
                </a:solidFill>
                <a:latin typeface="Helvetica"/>
                <a:cs typeface="Helvetica"/>
              </a:rPr>
              <a:t>is</a:t>
            </a:r>
            <a:r>
              <a:rPr dirty="0" sz="4950" spc="-235" b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dirty="0" sz="4950" b="1">
                <a:solidFill>
                  <a:srgbClr val="FFFFFF"/>
                </a:solidFill>
                <a:latin typeface="Helvetica"/>
                <a:cs typeface="Helvetica"/>
              </a:rPr>
              <a:t>a</a:t>
            </a:r>
            <a:r>
              <a:rPr dirty="0" sz="4950" spc="-235" b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dirty="0" sz="4950" spc="-160" b="1">
                <a:solidFill>
                  <a:srgbClr val="FFFFFF"/>
                </a:solidFill>
                <a:latin typeface="Helvetica"/>
                <a:cs typeface="Helvetica"/>
              </a:rPr>
              <a:t>sub-</a:t>
            </a:r>
            <a:r>
              <a:rPr dirty="0" sz="4950" spc="-140" b="1">
                <a:solidFill>
                  <a:srgbClr val="FFFFFF"/>
                </a:solidFill>
                <a:latin typeface="Helvetica"/>
                <a:cs typeface="Helvetica"/>
              </a:rPr>
              <a:t>header</a:t>
            </a:r>
            <a:r>
              <a:rPr dirty="0" sz="4950" spc="-235" b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dirty="0" sz="4950" spc="-25" b="1">
                <a:solidFill>
                  <a:srgbClr val="FFFFFF"/>
                </a:solidFill>
                <a:latin typeface="Helvetica"/>
                <a:cs typeface="Helvetica"/>
              </a:rPr>
              <a:t>or </a:t>
            </a:r>
            <a:r>
              <a:rPr dirty="0" sz="4950" spc="-90" b="1">
                <a:solidFill>
                  <a:srgbClr val="FFFFFF"/>
                </a:solidFill>
                <a:latin typeface="Helvetica"/>
                <a:cs typeface="Helvetica"/>
              </a:rPr>
              <a:t>an</a:t>
            </a:r>
            <a:r>
              <a:rPr dirty="0" sz="4950" spc="-245" b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dirty="0" sz="4950" spc="-140" b="1">
                <a:solidFill>
                  <a:srgbClr val="FBB040"/>
                </a:solidFill>
                <a:latin typeface="Helvetica"/>
                <a:cs typeface="Helvetica"/>
              </a:rPr>
              <a:t>introductory</a:t>
            </a:r>
            <a:r>
              <a:rPr dirty="0" sz="4950" spc="-245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950" spc="-95" b="1">
                <a:solidFill>
                  <a:srgbClr val="FBB040"/>
                </a:solidFill>
                <a:latin typeface="Helvetica"/>
                <a:cs typeface="Helvetica"/>
              </a:rPr>
              <a:t>sentence </a:t>
            </a:r>
            <a:r>
              <a:rPr dirty="0" sz="4950" spc="-85" b="1">
                <a:solidFill>
                  <a:srgbClr val="FFFFFF"/>
                </a:solidFill>
                <a:latin typeface="Helvetica"/>
                <a:cs typeface="Helvetica"/>
              </a:rPr>
              <a:t>to</a:t>
            </a:r>
            <a:r>
              <a:rPr dirty="0" sz="4950" spc="-250" b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dirty="0" sz="4950" spc="-110" b="1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r>
              <a:rPr dirty="0" sz="4950" spc="-250" b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dirty="0" sz="4950" spc="-50" b="1">
                <a:solidFill>
                  <a:srgbClr val="FFFFFF"/>
                </a:solidFill>
                <a:latin typeface="Helvetica"/>
                <a:cs typeface="Helvetica"/>
              </a:rPr>
              <a:t>presentation.</a:t>
            </a:r>
            <a:endParaRPr sz="4950">
              <a:latin typeface="Helvetica"/>
              <a:cs typeface="Helvetic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34327" y="9913704"/>
            <a:ext cx="3568065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180" b="1">
                <a:solidFill>
                  <a:srgbClr val="FBB040"/>
                </a:solidFill>
                <a:latin typeface="Helvetica"/>
                <a:cs typeface="Helvetica"/>
              </a:rPr>
              <a:t>September</a:t>
            </a:r>
            <a:r>
              <a:rPr dirty="0" sz="3300" spc="-280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3300" spc="-135" b="1">
                <a:solidFill>
                  <a:srgbClr val="FBB040"/>
                </a:solidFill>
                <a:latin typeface="Helvetica"/>
                <a:cs typeface="Helvetica"/>
              </a:rPr>
              <a:t>20,</a:t>
            </a:r>
            <a:r>
              <a:rPr dirty="0" sz="3300" spc="-270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3300" spc="-85" b="1">
                <a:solidFill>
                  <a:srgbClr val="FBB040"/>
                </a:solidFill>
                <a:latin typeface="Helvetica"/>
                <a:cs typeface="Helvetica"/>
              </a:rPr>
              <a:t>2025</a:t>
            </a:r>
            <a:endParaRPr sz="3300">
              <a:latin typeface="Helvetica"/>
              <a:cs typeface="Helvetic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033759" y="1130867"/>
            <a:ext cx="3154680" cy="1021080"/>
            <a:chOff x="1033759" y="1130867"/>
            <a:chExt cx="3154680" cy="1021080"/>
          </a:xfrm>
        </p:grpSpPr>
        <p:sp>
          <p:nvSpPr>
            <p:cNvPr id="6" name="object 6" descr=""/>
            <p:cNvSpPr/>
            <p:nvPr/>
          </p:nvSpPr>
          <p:spPr>
            <a:xfrm>
              <a:off x="1033759" y="1204035"/>
              <a:ext cx="3133725" cy="948055"/>
            </a:xfrm>
            <a:custGeom>
              <a:avLst/>
              <a:gdLst/>
              <a:ahLst/>
              <a:cxnLst/>
              <a:rect l="l" t="t" r="r" b="b"/>
              <a:pathLst>
                <a:path w="3133725" h="948055">
                  <a:moveTo>
                    <a:pt x="3133237" y="0"/>
                  </a:moveTo>
                  <a:lnTo>
                    <a:pt x="0" y="9821"/>
                  </a:lnTo>
                  <a:lnTo>
                    <a:pt x="2" y="947502"/>
                  </a:lnTo>
                  <a:lnTo>
                    <a:pt x="43874" y="947502"/>
                  </a:lnTo>
                  <a:lnTo>
                    <a:pt x="2791593" y="557438"/>
                  </a:lnTo>
                  <a:lnTo>
                    <a:pt x="2838591" y="548616"/>
                  </a:lnTo>
                  <a:lnTo>
                    <a:pt x="2880983" y="534635"/>
                  </a:lnTo>
                  <a:lnTo>
                    <a:pt x="2919145" y="513331"/>
                  </a:lnTo>
                  <a:lnTo>
                    <a:pt x="2953455" y="482541"/>
                  </a:lnTo>
                  <a:lnTo>
                    <a:pt x="2984289" y="440102"/>
                  </a:lnTo>
                  <a:lnTo>
                    <a:pt x="3012026" y="383852"/>
                  </a:lnTo>
                  <a:lnTo>
                    <a:pt x="3133237" y="0"/>
                  </a:lnTo>
                  <a:close/>
                </a:path>
              </a:pathLst>
            </a:custGeom>
            <a:solidFill>
              <a:srgbClr val="FBB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33759" y="1130867"/>
              <a:ext cx="3154680" cy="952500"/>
            </a:xfrm>
            <a:custGeom>
              <a:avLst/>
              <a:gdLst/>
              <a:ahLst/>
              <a:cxnLst/>
              <a:rect l="l" t="t" r="r" b="b"/>
              <a:pathLst>
                <a:path w="3154679" h="952500">
                  <a:moveTo>
                    <a:pt x="3154584" y="0"/>
                  </a:moveTo>
                  <a:lnTo>
                    <a:pt x="0" y="10122"/>
                  </a:lnTo>
                  <a:lnTo>
                    <a:pt x="0" y="952051"/>
                  </a:lnTo>
                  <a:lnTo>
                    <a:pt x="2824629" y="560817"/>
                  </a:lnTo>
                  <a:lnTo>
                    <a:pt x="2872902" y="549521"/>
                  </a:lnTo>
                  <a:lnTo>
                    <a:pt x="2917131" y="529963"/>
                  </a:lnTo>
                  <a:lnTo>
                    <a:pt x="2956441" y="502875"/>
                  </a:lnTo>
                  <a:lnTo>
                    <a:pt x="2989958" y="468992"/>
                  </a:lnTo>
                  <a:lnTo>
                    <a:pt x="3016805" y="429044"/>
                  </a:lnTo>
                  <a:lnTo>
                    <a:pt x="3036109" y="383765"/>
                  </a:lnTo>
                  <a:lnTo>
                    <a:pt x="3154584" y="12942"/>
                  </a:lnTo>
                  <a:lnTo>
                    <a:pt x="3154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8951" y="1277704"/>
              <a:ext cx="2641656" cy="525893"/>
            </a:xfrm>
            <a:prstGeom prst="rect">
              <a:avLst/>
            </a:prstGeom>
          </p:spPr>
        </p:pic>
      </p:grp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8769" y="0"/>
            <a:ext cx="1133533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29679" y="8582166"/>
            <a:ext cx="2437765" cy="96837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630"/>
              </a:spcBef>
            </a:pPr>
            <a:r>
              <a:rPr dirty="0" sz="3300" spc="-95" b="1">
                <a:solidFill>
                  <a:srgbClr val="2E3092"/>
                </a:solidFill>
                <a:latin typeface="Helvetica"/>
                <a:cs typeface="Helvetica"/>
              </a:rPr>
              <a:t>Presentation Title</a:t>
            </a:r>
            <a:r>
              <a:rPr dirty="0" sz="3300" spc="-135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3300" spc="-20" b="1">
                <a:solidFill>
                  <a:srgbClr val="2E3092"/>
                </a:solidFill>
                <a:latin typeface="Helvetica"/>
                <a:cs typeface="Helvetica"/>
              </a:rPr>
              <a:t>Here</a:t>
            </a:r>
            <a:endParaRPr sz="3300">
              <a:latin typeface="Helvetica"/>
              <a:cs typeface="Helvetica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929678" y="772616"/>
            <a:ext cx="3226435" cy="3627754"/>
          </a:xfrm>
          <a:prstGeom prst="rect">
            <a:avLst/>
          </a:prstGeom>
        </p:spPr>
        <p:txBody>
          <a:bodyPr wrap="square" lIns="0" tIns="137795" rIns="0" bIns="0" rtlCol="0" vert="horz">
            <a:spAutoFit/>
          </a:bodyPr>
          <a:lstStyle/>
          <a:p>
            <a:pPr marL="12700" marR="7620">
              <a:lnSpc>
                <a:spcPts val="4950"/>
              </a:lnSpc>
              <a:spcBef>
                <a:spcPts val="1085"/>
              </a:spcBef>
            </a:pPr>
            <a:r>
              <a:rPr dirty="0" sz="4950" spc="-135" b="1">
                <a:solidFill>
                  <a:srgbClr val="FBB040"/>
                </a:solidFill>
                <a:latin typeface="Helvetica"/>
                <a:cs typeface="Helvetica"/>
              </a:rPr>
              <a:t>Insert</a:t>
            </a:r>
            <a:r>
              <a:rPr dirty="0" sz="4950" spc="-200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950" spc="-110" b="1">
                <a:solidFill>
                  <a:srgbClr val="FBB040"/>
                </a:solidFill>
                <a:latin typeface="Helvetica"/>
                <a:cs typeface="Helvetica"/>
              </a:rPr>
              <a:t>Slide </a:t>
            </a:r>
            <a:r>
              <a:rPr dirty="0" sz="4950" spc="-10" b="1">
                <a:solidFill>
                  <a:srgbClr val="FBB040"/>
                </a:solidFill>
                <a:latin typeface="Helvetica"/>
                <a:cs typeface="Helvetica"/>
              </a:rPr>
              <a:t>Category</a:t>
            </a:r>
            <a:endParaRPr sz="4950">
              <a:latin typeface="Helvetica"/>
              <a:cs typeface="Helvetica"/>
            </a:endParaRPr>
          </a:p>
          <a:p>
            <a:pPr algn="just" marL="12700" marR="360045">
              <a:lnSpc>
                <a:spcPts val="3460"/>
              </a:lnSpc>
              <a:spcBef>
                <a:spcPts val="3660"/>
              </a:spcBef>
            </a:pPr>
            <a:r>
              <a:rPr dirty="0" sz="3300" spc="-95" b="1">
                <a:solidFill>
                  <a:srgbClr val="FFFFFF"/>
                </a:solidFill>
                <a:latin typeface="Helvetica"/>
                <a:cs typeface="Helvetica"/>
              </a:rPr>
              <a:t>Any</a:t>
            </a:r>
            <a:r>
              <a:rPr dirty="0" sz="3300" spc="-120" b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dirty="0" sz="3300" spc="-10" b="1">
                <a:solidFill>
                  <a:srgbClr val="FFFFFF"/>
                </a:solidFill>
                <a:latin typeface="Helvetica"/>
                <a:cs typeface="Helvetica"/>
              </a:rPr>
              <a:t>additional </a:t>
            </a:r>
            <a:r>
              <a:rPr dirty="0" sz="3300" spc="-85" b="1">
                <a:solidFill>
                  <a:srgbClr val="FFFFFF"/>
                </a:solidFill>
                <a:latin typeface="Helvetica"/>
                <a:cs typeface="Helvetica"/>
              </a:rPr>
              <a:t>text</a:t>
            </a:r>
            <a:r>
              <a:rPr dirty="0" sz="3300" spc="-125" b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dirty="0" sz="3300" spc="-100" b="1">
                <a:solidFill>
                  <a:srgbClr val="FFFFFF"/>
                </a:solidFill>
                <a:latin typeface="Helvetica"/>
                <a:cs typeface="Helvetica"/>
              </a:rPr>
              <a:t>needed</a:t>
            </a:r>
            <a:r>
              <a:rPr dirty="0" sz="3300" spc="-120" b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dirty="0" sz="3300" spc="-40" b="1">
                <a:solidFill>
                  <a:srgbClr val="FFFFFF"/>
                </a:solidFill>
                <a:latin typeface="Helvetica"/>
                <a:cs typeface="Helvetica"/>
              </a:rPr>
              <a:t>for </a:t>
            </a:r>
            <a:r>
              <a:rPr dirty="0" sz="3300" spc="-90" b="1">
                <a:solidFill>
                  <a:srgbClr val="FFFFFF"/>
                </a:solidFill>
                <a:latin typeface="Helvetica"/>
                <a:cs typeface="Helvetica"/>
              </a:rPr>
              <a:t>context</a:t>
            </a:r>
            <a:r>
              <a:rPr dirty="0" sz="3300" spc="-165" b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dirty="0" sz="3300" spc="-25" b="1">
                <a:solidFill>
                  <a:srgbClr val="FFFFFF"/>
                </a:solidFill>
                <a:latin typeface="Helvetica"/>
                <a:cs typeface="Helvetica"/>
              </a:rPr>
              <a:t>can</a:t>
            </a:r>
            <a:endParaRPr sz="3300">
              <a:latin typeface="Helvetica"/>
              <a:cs typeface="Helvetica"/>
            </a:endParaRPr>
          </a:p>
          <a:p>
            <a:pPr algn="just" marL="12700">
              <a:lnSpc>
                <a:spcPts val="3435"/>
              </a:lnSpc>
            </a:pPr>
            <a:r>
              <a:rPr dirty="0" sz="3300" spc="-30" b="1">
                <a:solidFill>
                  <a:srgbClr val="FFFFFF"/>
                </a:solidFill>
                <a:latin typeface="Helvetica"/>
                <a:cs typeface="Helvetica"/>
              </a:rPr>
              <a:t>go</a:t>
            </a:r>
            <a:r>
              <a:rPr dirty="0" sz="3300" spc="-190" b="1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dirty="0" sz="3300" spc="-20" b="1">
                <a:solidFill>
                  <a:srgbClr val="FFFFFF"/>
                </a:solidFill>
                <a:latin typeface="Helvetica"/>
                <a:cs typeface="Helvetica"/>
              </a:rPr>
              <a:t>here.</a:t>
            </a:r>
            <a:endParaRPr sz="3300">
              <a:latin typeface="Helvetica"/>
              <a:cs typeface="Helvetic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29679" y="10089613"/>
            <a:ext cx="1283335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-30" b="1">
                <a:solidFill>
                  <a:srgbClr val="2E3092"/>
                </a:solidFill>
                <a:latin typeface="Helvetica"/>
                <a:cs typeface="Helvetica"/>
              </a:rPr>
              <a:t>Slide</a:t>
            </a:r>
            <a:r>
              <a:rPr dirty="0" sz="1950" spc="-105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E3092"/>
                </a:solidFill>
                <a:latin typeface="Helvetica"/>
                <a:cs typeface="Helvetica"/>
              </a:rPr>
              <a:t>2</a:t>
            </a:r>
            <a:r>
              <a:rPr dirty="0" sz="1950" spc="-105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E3092"/>
                </a:solidFill>
                <a:latin typeface="Helvetica"/>
                <a:cs typeface="Helvetica"/>
              </a:rPr>
              <a:t>of</a:t>
            </a:r>
            <a:r>
              <a:rPr dirty="0" sz="1950" spc="-100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1950" spc="-50" b="1">
                <a:solidFill>
                  <a:srgbClr val="2E3092"/>
                </a:solidFill>
                <a:latin typeface="Helvetica"/>
                <a:cs typeface="Helvetica"/>
              </a:rPr>
              <a:t>3</a:t>
            </a:r>
            <a:endParaRPr sz="1950">
              <a:latin typeface="Helvetica"/>
              <a:cs typeface="Helvetica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942379" y="9804936"/>
            <a:ext cx="461009" cy="0"/>
          </a:xfrm>
          <a:custGeom>
            <a:avLst/>
            <a:gdLst/>
            <a:ahLst/>
            <a:cxnLst/>
            <a:rect l="l" t="t" r="r" b="b"/>
            <a:pathLst>
              <a:path w="461009" h="0">
                <a:moveTo>
                  <a:pt x="0" y="0"/>
                </a:moveTo>
                <a:lnTo>
                  <a:pt x="460718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54990" y="704555"/>
            <a:ext cx="6163945" cy="110617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7100" spc="-185">
                <a:solidFill>
                  <a:srgbClr val="2E3092"/>
                </a:solidFill>
              </a:rPr>
              <a:t>Slide</a:t>
            </a:r>
            <a:r>
              <a:rPr dirty="0" sz="7100" spc="-330">
                <a:solidFill>
                  <a:srgbClr val="2E3092"/>
                </a:solidFill>
              </a:rPr>
              <a:t> </a:t>
            </a:r>
            <a:r>
              <a:rPr dirty="0" sz="7100" spc="-204">
                <a:solidFill>
                  <a:srgbClr val="2E3092"/>
                </a:solidFill>
              </a:rPr>
              <a:t>Title</a:t>
            </a:r>
            <a:r>
              <a:rPr dirty="0" sz="7100" spc="-325">
                <a:solidFill>
                  <a:srgbClr val="2E3092"/>
                </a:solidFill>
              </a:rPr>
              <a:t> </a:t>
            </a:r>
            <a:r>
              <a:rPr dirty="0" sz="7100" spc="-90">
                <a:solidFill>
                  <a:srgbClr val="2E3092"/>
                </a:solidFill>
              </a:rPr>
              <a:t>Here</a:t>
            </a:r>
            <a:endParaRPr sz="7100"/>
          </a:p>
        </p:txBody>
      </p:sp>
      <p:sp>
        <p:nvSpPr>
          <p:cNvPr id="7" name="object 7" descr=""/>
          <p:cNvSpPr txBox="1"/>
          <p:nvPr/>
        </p:nvSpPr>
        <p:spPr>
          <a:xfrm>
            <a:off x="6254989" y="2526489"/>
            <a:ext cx="5917565" cy="293433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705"/>
              </a:spcBef>
            </a:pPr>
            <a:r>
              <a:rPr dirty="0" sz="2450" spc="-35" b="1">
                <a:solidFill>
                  <a:srgbClr val="2E3092"/>
                </a:solidFill>
                <a:latin typeface="Helvetica"/>
                <a:cs typeface="Helvetica"/>
              </a:rPr>
              <a:t>This</a:t>
            </a:r>
            <a:r>
              <a:rPr dirty="0" sz="2450" spc="-114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b="1">
                <a:solidFill>
                  <a:srgbClr val="2E3092"/>
                </a:solidFill>
                <a:latin typeface="Helvetica"/>
                <a:cs typeface="Helvetica"/>
              </a:rPr>
              <a:t>is</a:t>
            </a:r>
            <a:r>
              <a:rPr dirty="0" sz="2450" spc="-110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b="1">
                <a:solidFill>
                  <a:srgbClr val="2E3092"/>
                </a:solidFill>
                <a:latin typeface="Helvetica"/>
                <a:cs typeface="Helvetica"/>
              </a:rPr>
              <a:t>a</a:t>
            </a:r>
            <a:r>
              <a:rPr dirty="0" sz="2450" spc="-114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spc="-30" b="1">
                <a:solidFill>
                  <a:srgbClr val="2E3092"/>
                </a:solidFill>
                <a:latin typeface="Helvetica"/>
                <a:cs typeface="Helvetica"/>
              </a:rPr>
              <a:t>title,</a:t>
            </a:r>
            <a:r>
              <a:rPr dirty="0" sz="2450" spc="-110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spc="-20" b="1">
                <a:solidFill>
                  <a:srgbClr val="2E3092"/>
                </a:solidFill>
                <a:latin typeface="Helvetica"/>
                <a:cs typeface="Helvetica"/>
              </a:rPr>
              <a:t>below</a:t>
            </a:r>
            <a:r>
              <a:rPr dirty="0" sz="2450" spc="-114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b="1">
                <a:solidFill>
                  <a:srgbClr val="2E3092"/>
                </a:solidFill>
                <a:latin typeface="Helvetica"/>
                <a:cs typeface="Helvetica"/>
              </a:rPr>
              <a:t>is</a:t>
            </a:r>
            <a:r>
              <a:rPr dirty="0" sz="2450" spc="-110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b="1">
                <a:solidFill>
                  <a:srgbClr val="2E3092"/>
                </a:solidFill>
                <a:latin typeface="Helvetica"/>
                <a:cs typeface="Helvetica"/>
              </a:rPr>
              <a:t>a</a:t>
            </a:r>
            <a:r>
              <a:rPr dirty="0" sz="2450" spc="-110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spc="-10" b="1">
                <a:solidFill>
                  <a:srgbClr val="2E3092"/>
                </a:solidFill>
                <a:latin typeface="Helvetica"/>
                <a:cs typeface="Helvetica"/>
              </a:rPr>
              <a:t>paragraph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Corrupta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ssimaxi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mustia</a:t>
            </a:r>
            <a:r>
              <a:rPr dirty="0" sz="1950" spc="-9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doluptate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cone</a:t>
            </a:r>
            <a:r>
              <a:rPr dirty="0" sz="1950" spc="-9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del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id</a:t>
            </a:r>
            <a:r>
              <a:rPr dirty="0" sz="1950" spc="-9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quo denient</a:t>
            </a:r>
            <a:r>
              <a:rPr dirty="0" sz="1950" spc="-8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aut</a:t>
            </a:r>
            <a:r>
              <a:rPr dirty="0" sz="1950" spc="-7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vernatur</a:t>
            </a:r>
            <a:r>
              <a:rPr dirty="0" sz="1950" spc="-7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acepero</a:t>
            </a:r>
            <a:r>
              <a:rPr dirty="0" sz="1950" spc="-8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te</a:t>
            </a:r>
            <a:r>
              <a:rPr dirty="0" sz="1950" spc="-7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30" b="1">
                <a:solidFill>
                  <a:srgbClr val="231F20"/>
                </a:solidFill>
                <a:latin typeface="Helvetica"/>
                <a:cs typeface="Helvetica"/>
              </a:rPr>
              <a:t>doluptures</a:t>
            </a:r>
            <a:r>
              <a:rPr dirty="0" sz="1950" spc="-7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a</a:t>
            </a:r>
            <a:r>
              <a:rPr dirty="0" sz="1950" spc="-7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aut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laccae</a:t>
            </a:r>
            <a:r>
              <a:rPr dirty="0" sz="1950" spc="-9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sunti</a:t>
            </a:r>
            <a:r>
              <a:rPr dirty="0" sz="1950" spc="-9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dolorro</a:t>
            </a:r>
            <a:r>
              <a:rPr dirty="0" sz="1950" spc="-9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30" b="1">
                <a:solidFill>
                  <a:srgbClr val="231F20"/>
                </a:solidFill>
                <a:latin typeface="Helvetica"/>
                <a:cs typeface="Helvetica"/>
              </a:rPr>
              <a:t>doluptatur</a:t>
            </a:r>
            <a:r>
              <a:rPr dirty="0" sz="1950" spc="-9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sus</a:t>
            </a:r>
            <a:r>
              <a:rPr dirty="0" sz="1950" spc="-9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eatur</a:t>
            </a:r>
            <a:r>
              <a:rPr dirty="0" sz="1950" spc="-9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sim</a:t>
            </a:r>
            <a:r>
              <a:rPr dirty="0" sz="1950" spc="-8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ullam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landit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porias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comnihil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in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pernam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sint,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nati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nossima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ionsequam</a:t>
            </a:r>
            <a:r>
              <a:rPr dirty="0" sz="1950" spc="-9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net,</a:t>
            </a:r>
            <a:r>
              <a:rPr dirty="0" sz="1950" spc="-8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nobis</a:t>
            </a:r>
            <a:r>
              <a:rPr dirty="0" sz="1950" spc="-8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numquod</a:t>
            </a:r>
            <a:r>
              <a:rPr dirty="0" sz="1950" spc="-8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itasped</a:t>
            </a:r>
            <a:r>
              <a:rPr dirty="0" sz="1950" spc="-8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evellitia </a:t>
            </a:r>
            <a:r>
              <a:rPr dirty="0" sz="1950" spc="-40" b="1">
                <a:solidFill>
                  <a:srgbClr val="231F20"/>
                </a:solidFill>
                <a:latin typeface="Helvetica"/>
                <a:cs typeface="Helvetica"/>
              </a:rPr>
              <a:t>quiatur,</a:t>
            </a:r>
            <a:r>
              <a:rPr dirty="0" sz="1950" spc="-8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cusda</a:t>
            </a:r>
            <a:r>
              <a:rPr dirty="0" sz="1950" spc="-7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ntem</a:t>
            </a:r>
            <a:r>
              <a:rPr dirty="0" sz="1950" spc="-8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30" b="1">
                <a:solidFill>
                  <a:srgbClr val="231F20"/>
                </a:solidFill>
                <a:latin typeface="Helvetica"/>
                <a:cs typeface="Helvetica"/>
              </a:rPr>
              <a:t>quaspelignis</a:t>
            </a:r>
            <a:r>
              <a:rPr dirty="0" sz="1950" spc="-7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peditat</a:t>
            </a:r>
            <a:r>
              <a:rPr dirty="0" sz="1950" spc="-7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ma</a:t>
            </a:r>
            <a:r>
              <a:rPr dirty="0" sz="1950" spc="-8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ventur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asit,</a:t>
            </a:r>
            <a:r>
              <a:rPr dirty="0" sz="1950" spc="-114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aut</a:t>
            </a:r>
            <a:r>
              <a:rPr dirty="0" sz="1950" spc="-11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eum</a:t>
            </a:r>
            <a:r>
              <a:rPr dirty="0" sz="1950" spc="-114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qui</a:t>
            </a:r>
            <a:r>
              <a:rPr dirty="0" sz="1950" spc="-11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ut</a:t>
            </a:r>
            <a:r>
              <a:rPr dirty="0" sz="1950" spc="-11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etum.</a:t>
            </a:r>
            <a:endParaRPr sz="1950">
              <a:latin typeface="Helvetica"/>
              <a:cs typeface="Helvetic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254989" y="5676618"/>
            <a:ext cx="5540375" cy="1955800"/>
          </a:xfrm>
          <a:prstGeom prst="rect">
            <a:avLst/>
          </a:prstGeom>
        </p:spPr>
        <p:txBody>
          <a:bodyPr wrap="square" lIns="0" tIns="1987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65"/>
              </a:spcBef>
            </a:pPr>
            <a:r>
              <a:rPr dirty="0" sz="2450" spc="-35" b="1">
                <a:solidFill>
                  <a:srgbClr val="2E3092"/>
                </a:solidFill>
                <a:latin typeface="Helvetica"/>
                <a:cs typeface="Helvetica"/>
              </a:rPr>
              <a:t>This</a:t>
            </a:r>
            <a:r>
              <a:rPr dirty="0" sz="2450" spc="-114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b="1">
                <a:solidFill>
                  <a:srgbClr val="2E3092"/>
                </a:solidFill>
                <a:latin typeface="Helvetica"/>
                <a:cs typeface="Helvetica"/>
              </a:rPr>
              <a:t>is</a:t>
            </a:r>
            <a:r>
              <a:rPr dirty="0" sz="2450" spc="-114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b="1">
                <a:solidFill>
                  <a:srgbClr val="2E3092"/>
                </a:solidFill>
                <a:latin typeface="Helvetica"/>
                <a:cs typeface="Helvetica"/>
              </a:rPr>
              <a:t>a</a:t>
            </a:r>
            <a:r>
              <a:rPr dirty="0" sz="2450" spc="-114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spc="-30" b="1">
                <a:solidFill>
                  <a:srgbClr val="2E3092"/>
                </a:solidFill>
                <a:latin typeface="Helvetica"/>
                <a:cs typeface="Helvetica"/>
              </a:rPr>
              <a:t>title,</a:t>
            </a:r>
            <a:r>
              <a:rPr dirty="0" sz="2450" spc="-114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spc="-20" b="1">
                <a:solidFill>
                  <a:srgbClr val="2E3092"/>
                </a:solidFill>
                <a:latin typeface="Helvetica"/>
                <a:cs typeface="Helvetica"/>
              </a:rPr>
              <a:t>below</a:t>
            </a:r>
            <a:r>
              <a:rPr dirty="0" sz="2450" spc="-114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b="1">
                <a:solidFill>
                  <a:srgbClr val="2E3092"/>
                </a:solidFill>
                <a:latin typeface="Helvetica"/>
                <a:cs typeface="Helvetica"/>
              </a:rPr>
              <a:t>is</a:t>
            </a:r>
            <a:r>
              <a:rPr dirty="0" sz="2450" spc="-114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b="1">
                <a:solidFill>
                  <a:srgbClr val="2E3092"/>
                </a:solidFill>
                <a:latin typeface="Helvetica"/>
                <a:cs typeface="Helvetica"/>
              </a:rPr>
              <a:t>a</a:t>
            </a:r>
            <a:r>
              <a:rPr dirty="0" sz="2450" spc="-114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spc="-25" b="1">
                <a:solidFill>
                  <a:srgbClr val="2E3092"/>
                </a:solidFill>
                <a:latin typeface="Helvetica"/>
                <a:cs typeface="Helvetica"/>
              </a:rPr>
              <a:t>bullet</a:t>
            </a:r>
            <a:r>
              <a:rPr dirty="0" sz="2450" spc="-110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2450" spc="-20" b="1">
                <a:solidFill>
                  <a:srgbClr val="2E3092"/>
                </a:solidFill>
                <a:latin typeface="Helvetica"/>
                <a:cs typeface="Helvetica"/>
              </a:rPr>
              <a:t>list</a:t>
            </a:r>
            <a:endParaRPr sz="2450">
              <a:latin typeface="Helvetica"/>
              <a:cs typeface="Helvetica"/>
            </a:endParaRPr>
          </a:p>
          <a:p>
            <a:pPr marL="200025" indent="-187325">
              <a:lnSpc>
                <a:spcPct val="100000"/>
              </a:lnSpc>
              <a:spcBef>
                <a:spcPts val="1185"/>
              </a:spcBef>
              <a:buChar char="•"/>
              <a:tabLst>
                <a:tab pos="200025" algn="l"/>
              </a:tabLst>
            </a:pP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Bullet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point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in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this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space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right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here</a:t>
            </a:r>
            <a:endParaRPr sz="1950">
              <a:latin typeface="Helvetica"/>
              <a:cs typeface="Helvetica"/>
            </a:endParaRPr>
          </a:p>
          <a:p>
            <a:pPr marL="200025" indent="-187325">
              <a:lnSpc>
                <a:spcPct val="100000"/>
              </a:lnSpc>
              <a:spcBef>
                <a:spcPts val="1290"/>
              </a:spcBef>
              <a:buChar char="•"/>
              <a:tabLst>
                <a:tab pos="200025" algn="l"/>
              </a:tabLst>
            </a:pP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This</a:t>
            </a:r>
            <a:r>
              <a:rPr dirty="0" sz="1950" spc="-10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is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another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bullet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point,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keep</a:t>
            </a:r>
            <a:r>
              <a:rPr dirty="0" sz="1950" spc="-10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them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coming</a:t>
            </a:r>
            <a:endParaRPr sz="1950">
              <a:latin typeface="Helvetica"/>
              <a:cs typeface="Helvetica"/>
            </a:endParaRPr>
          </a:p>
          <a:p>
            <a:pPr marL="200025" indent="-187325">
              <a:lnSpc>
                <a:spcPct val="100000"/>
              </a:lnSpc>
              <a:spcBef>
                <a:spcPts val="1290"/>
              </a:spcBef>
              <a:buChar char="•"/>
              <a:tabLst>
                <a:tab pos="200025" algn="l"/>
              </a:tabLst>
            </a:pP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We</a:t>
            </a:r>
            <a:r>
              <a:rPr dirty="0" sz="1950" spc="-114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love</a:t>
            </a:r>
            <a:r>
              <a:rPr dirty="0" sz="1950" spc="-114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bullet</a:t>
            </a:r>
            <a:r>
              <a:rPr dirty="0" sz="1950" spc="-11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points!</a:t>
            </a:r>
            <a:endParaRPr sz="1950">
              <a:latin typeface="Helvetica"/>
              <a:cs typeface="Helvetic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254990" y="7606403"/>
            <a:ext cx="4699000" cy="947419"/>
          </a:xfrm>
          <a:prstGeom prst="rect">
            <a:avLst/>
          </a:prstGeom>
        </p:spPr>
        <p:txBody>
          <a:bodyPr wrap="square" lIns="0" tIns="17526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1380"/>
              </a:spcBef>
              <a:buChar char="•"/>
              <a:tabLst>
                <a:tab pos="200025" algn="l"/>
              </a:tabLst>
            </a:pP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Another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bullet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point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in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this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spot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as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well</a:t>
            </a:r>
            <a:endParaRPr sz="1950">
              <a:latin typeface="Helvetica"/>
              <a:cs typeface="Helvetica"/>
            </a:endParaRPr>
          </a:p>
          <a:p>
            <a:pPr marL="200025" indent="-187325">
              <a:lnSpc>
                <a:spcPct val="100000"/>
              </a:lnSpc>
              <a:spcBef>
                <a:spcPts val="1290"/>
              </a:spcBef>
              <a:buChar char="•"/>
              <a:tabLst>
                <a:tab pos="200025" algn="l"/>
              </a:tabLst>
            </a:pP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So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many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bullet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points</a:t>
            </a:r>
            <a:endParaRPr sz="1950">
              <a:latin typeface="Helvetica"/>
              <a:cs typeface="Helvetic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254989" y="9074422"/>
            <a:ext cx="5170170" cy="10934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19800"/>
              </a:lnSpc>
              <a:spcBef>
                <a:spcPts val="95"/>
              </a:spcBef>
            </a:pP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A</a:t>
            </a:r>
            <a:r>
              <a:rPr dirty="0" sz="1950" spc="-13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little</a:t>
            </a:r>
            <a:r>
              <a:rPr dirty="0" sz="1950" spc="-11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blurb</a:t>
            </a:r>
            <a:r>
              <a:rPr dirty="0" sz="1950" spc="-114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can</a:t>
            </a:r>
            <a:r>
              <a:rPr dirty="0" sz="1950" spc="-10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go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down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0" b="1">
                <a:solidFill>
                  <a:srgbClr val="231F20"/>
                </a:solidFill>
                <a:latin typeface="Helvetica"/>
                <a:cs typeface="Helvetica"/>
              </a:rPr>
              <a:t>here,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to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cap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off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the </a:t>
            </a:r>
            <a:r>
              <a:rPr dirty="0" sz="1950" spc="-30" b="1">
                <a:solidFill>
                  <a:srgbClr val="231F20"/>
                </a:solidFill>
                <a:latin typeface="Helvetica"/>
                <a:cs typeface="Helvetica"/>
              </a:rPr>
              <a:t>information</a:t>
            </a:r>
            <a:r>
              <a:rPr dirty="0" sz="1950" spc="-8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displayed</a:t>
            </a:r>
            <a:r>
              <a:rPr dirty="0" sz="1950" spc="-7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in</a:t>
            </a:r>
            <a:r>
              <a:rPr dirty="0" sz="1950" spc="-7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this</a:t>
            </a:r>
            <a:r>
              <a:rPr dirty="0" sz="1950" spc="-8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30" b="1">
                <a:solidFill>
                  <a:srgbClr val="231F20"/>
                </a:solidFill>
                <a:latin typeface="Helvetica"/>
                <a:cs typeface="Helvetica"/>
              </a:rPr>
              <a:t>particular</a:t>
            </a:r>
            <a:r>
              <a:rPr dirty="0" sz="1950" spc="-7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slide. This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is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a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good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spot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b="1">
                <a:solidFill>
                  <a:srgbClr val="231F20"/>
                </a:solidFill>
                <a:latin typeface="Helvetica"/>
                <a:cs typeface="Helvetica"/>
              </a:rPr>
              <a:t>to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25" b="1">
                <a:solidFill>
                  <a:srgbClr val="231F20"/>
                </a:solidFill>
                <a:latin typeface="Helvetica"/>
                <a:cs typeface="Helvetica"/>
              </a:rPr>
              <a:t>complete</a:t>
            </a:r>
            <a:r>
              <a:rPr dirty="0" sz="1950" spc="-100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your</a:t>
            </a:r>
            <a:r>
              <a:rPr dirty="0" sz="1950" spc="-95" b="1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950" spc="-10" b="1">
                <a:solidFill>
                  <a:srgbClr val="231F20"/>
                </a:solidFill>
                <a:latin typeface="Helvetica"/>
                <a:cs typeface="Helvetica"/>
              </a:rPr>
              <a:t>point.</a:t>
            </a:r>
            <a:endParaRPr sz="1950">
              <a:latin typeface="Helvetica"/>
              <a:cs typeface="Helvetica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3426" y="6691314"/>
            <a:ext cx="6188282" cy="3666862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73426" y="2701498"/>
            <a:ext cx="6188282" cy="36438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735" rIns="0" bIns="0" rtlCol="0" vert="horz">
            <a:spAutoFit/>
          </a:bodyPr>
          <a:lstStyle/>
          <a:p>
            <a:pPr marL="12700" marR="18415">
              <a:lnSpc>
                <a:spcPts val="8790"/>
              </a:lnSpc>
              <a:spcBef>
                <a:spcPts val="1305"/>
              </a:spcBef>
            </a:pPr>
            <a:r>
              <a:rPr dirty="0" spc="-204"/>
              <a:t>This</a:t>
            </a:r>
            <a:r>
              <a:rPr dirty="0" spc="-440"/>
              <a:t> </a:t>
            </a:r>
            <a:r>
              <a:rPr dirty="0" spc="-55"/>
              <a:t>is</a:t>
            </a:r>
            <a:r>
              <a:rPr dirty="0" spc="-500"/>
              <a:t> </a:t>
            </a:r>
            <a:r>
              <a:rPr dirty="0"/>
              <a:t>a</a:t>
            </a:r>
            <a:r>
              <a:rPr dirty="0" spc="-455"/>
              <a:t> </a:t>
            </a:r>
            <a:r>
              <a:rPr dirty="0" spc="-25"/>
              <a:t>New </a:t>
            </a:r>
            <a:r>
              <a:rPr dirty="0" spc="-225"/>
              <a:t>Section</a:t>
            </a:r>
            <a:r>
              <a:rPr dirty="0" spc="-370"/>
              <a:t> </a:t>
            </a:r>
            <a:r>
              <a:rPr dirty="0" spc="-235"/>
              <a:t>Title</a:t>
            </a:r>
            <a:r>
              <a:rPr dirty="0" spc="-370"/>
              <a:t> </a:t>
            </a:r>
            <a:r>
              <a:rPr dirty="0" spc="-130"/>
              <a:t>Slide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735" rIns="0" bIns="0" rtlCol="0" vert="horz">
            <a:spAutoFit/>
          </a:bodyPr>
          <a:lstStyle/>
          <a:p>
            <a:pPr marL="12700" marR="18415">
              <a:lnSpc>
                <a:spcPts val="8790"/>
              </a:lnSpc>
              <a:spcBef>
                <a:spcPts val="1305"/>
              </a:spcBef>
            </a:pPr>
            <a:r>
              <a:rPr dirty="0" spc="-204"/>
              <a:t>This</a:t>
            </a:r>
            <a:r>
              <a:rPr dirty="0" spc="-440"/>
              <a:t> </a:t>
            </a:r>
            <a:r>
              <a:rPr dirty="0" spc="-55"/>
              <a:t>is</a:t>
            </a:r>
            <a:r>
              <a:rPr dirty="0" spc="-500"/>
              <a:t> </a:t>
            </a:r>
            <a:r>
              <a:rPr dirty="0"/>
              <a:t>a</a:t>
            </a:r>
            <a:r>
              <a:rPr dirty="0" spc="-455"/>
              <a:t> </a:t>
            </a:r>
            <a:r>
              <a:rPr dirty="0" spc="-25"/>
              <a:t>New </a:t>
            </a:r>
            <a:r>
              <a:rPr dirty="0" spc="-225"/>
              <a:t>Section</a:t>
            </a:r>
            <a:r>
              <a:rPr dirty="0" spc="-370"/>
              <a:t> </a:t>
            </a:r>
            <a:r>
              <a:rPr dirty="0" spc="-235"/>
              <a:t>Title</a:t>
            </a:r>
            <a:r>
              <a:rPr dirty="0" spc="-370"/>
              <a:t> </a:t>
            </a:r>
            <a:r>
              <a:rPr dirty="0" spc="-130"/>
              <a:t>Slide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0955" y="6661996"/>
            <a:ext cx="13643144" cy="46465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6519" y="4402619"/>
            <a:ext cx="8277225" cy="2399030"/>
          </a:xfrm>
          <a:prstGeom prst="rect"/>
        </p:spPr>
        <p:txBody>
          <a:bodyPr wrap="square" lIns="0" tIns="165735" rIns="0" bIns="0" rtlCol="0" vert="horz">
            <a:spAutoFit/>
          </a:bodyPr>
          <a:lstStyle/>
          <a:p>
            <a:pPr marL="12700" marR="18415">
              <a:lnSpc>
                <a:spcPts val="8790"/>
              </a:lnSpc>
              <a:spcBef>
                <a:spcPts val="1305"/>
              </a:spcBef>
            </a:pPr>
            <a:r>
              <a:rPr dirty="0" spc="-204">
                <a:solidFill>
                  <a:srgbClr val="2E3092"/>
                </a:solidFill>
              </a:rPr>
              <a:t>This</a:t>
            </a:r>
            <a:r>
              <a:rPr dirty="0" spc="-440">
                <a:solidFill>
                  <a:srgbClr val="2E3092"/>
                </a:solidFill>
              </a:rPr>
              <a:t> </a:t>
            </a:r>
            <a:r>
              <a:rPr dirty="0" spc="-55">
                <a:solidFill>
                  <a:srgbClr val="2E3092"/>
                </a:solidFill>
              </a:rPr>
              <a:t>is</a:t>
            </a:r>
            <a:r>
              <a:rPr dirty="0" spc="-500">
                <a:solidFill>
                  <a:srgbClr val="2E3092"/>
                </a:solidFill>
              </a:rPr>
              <a:t> </a:t>
            </a:r>
            <a:r>
              <a:rPr dirty="0">
                <a:solidFill>
                  <a:srgbClr val="2E3092"/>
                </a:solidFill>
              </a:rPr>
              <a:t>a</a:t>
            </a:r>
            <a:r>
              <a:rPr dirty="0" spc="-455">
                <a:solidFill>
                  <a:srgbClr val="2E3092"/>
                </a:solidFill>
              </a:rPr>
              <a:t> </a:t>
            </a:r>
            <a:r>
              <a:rPr dirty="0" spc="-25">
                <a:solidFill>
                  <a:srgbClr val="2E3092"/>
                </a:solidFill>
              </a:rPr>
              <a:t>New </a:t>
            </a:r>
            <a:r>
              <a:rPr dirty="0" spc="-245">
                <a:solidFill>
                  <a:srgbClr val="2E3092"/>
                </a:solidFill>
              </a:rPr>
              <a:t>SectionTitle</a:t>
            </a:r>
            <a:r>
              <a:rPr dirty="0" spc="-340">
                <a:solidFill>
                  <a:srgbClr val="2E3092"/>
                </a:solidFill>
              </a:rPr>
              <a:t> </a:t>
            </a:r>
            <a:r>
              <a:rPr dirty="0" spc="-130">
                <a:solidFill>
                  <a:srgbClr val="2E3092"/>
                </a:solidFill>
              </a:rPr>
              <a:t>Slide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0313822" y="3047027"/>
            <a:ext cx="8848090" cy="6106795"/>
            <a:chOff x="10313822" y="3047027"/>
            <a:chExt cx="8848090" cy="6106795"/>
          </a:xfrm>
        </p:grpSpPr>
        <p:sp>
          <p:nvSpPr>
            <p:cNvPr id="4" name="object 4" descr=""/>
            <p:cNvSpPr/>
            <p:nvPr/>
          </p:nvSpPr>
          <p:spPr>
            <a:xfrm>
              <a:off x="10313822" y="3047027"/>
              <a:ext cx="8848090" cy="6106795"/>
            </a:xfrm>
            <a:custGeom>
              <a:avLst/>
              <a:gdLst/>
              <a:ahLst/>
              <a:cxnLst/>
              <a:rect l="l" t="t" r="r" b="b"/>
              <a:pathLst>
                <a:path w="8848090" h="6106795">
                  <a:moveTo>
                    <a:pt x="8847898" y="0"/>
                  </a:moveTo>
                  <a:lnTo>
                    <a:pt x="0" y="0"/>
                  </a:lnTo>
                  <a:lnTo>
                    <a:pt x="0" y="6106725"/>
                  </a:lnTo>
                  <a:lnTo>
                    <a:pt x="8847898" y="6106725"/>
                  </a:lnTo>
                  <a:lnTo>
                    <a:pt x="8847898" y="0"/>
                  </a:lnTo>
                  <a:close/>
                </a:path>
              </a:pathLst>
            </a:custGeom>
            <a:solidFill>
              <a:srgbClr val="2E3092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2031853" y="6325792"/>
              <a:ext cx="7130415" cy="2828290"/>
            </a:xfrm>
            <a:custGeom>
              <a:avLst/>
              <a:gdLst/>
              <a:ahLst/>
              <a:cxnLst/>
              <a:rect l="l" t="t" r="r" b="b"/>
              <a:pathLst>
                <a:path w="7130415" h="2828290">
                  <a:moveTo>
                    <a:pt x="761119" y="2127279"/>
                  </a:moveTo>
                  <a:lnTo>
                    <a:pt x="712762" y="2128977"/>
                  </a:lnTo>
                  <a:lnTo>
                    <a:pt x="664215" y="2133797"/>
                  </a:lnTo>
                  <a:lnTo>
                    <a:pt x="615606" y="2141802"/>
                  </a:lnTo>
                  <a:lnTo>
                    <a:pt x="567063" y="2153057"/>
                  </a:lnTo>
                  <a:lnTo>
                    <a:pt x="518716" y="2167624"/>
                  </a:lnTo>
                  <a:lnTo>
                    <a:pt x="471266" y="2185353"/>
                  </a:lnTo>
                  <a:lnTo>
                    <a:pt x="425677" y="2205856"/>
                  </a:lnTo>
                  <a:lnTo>
                    <a:pt x="382015" y="2229000"/>
                  </a:lnTo>
                  <a:lnTo>
                    <a:pt x="340343" y="2254658"/>
                  </a:lnTo>
                  <a:lnTo>
                    <a:pt x="300727" y="2282700"/>
                  </a:lnTo>
                  <a:lnTo>
                    <a:pt x="263229" y="2312995"/>
                  </a:lnTo>
                  <a:lnTo>
                    <a:pt x="227915" y="2345414"/>
                  </a:lnTo>
                  <a:lnTo>
                    <a:pt x="194848" y="2379827"/>
                  </a:lnTo>
                  <a:lnTo>
                    <a:pt x="164094" y="2416105"/>
                  </a:lnTo>
                  <a:lnTo>
                    <a:pt x="135716" y="2454118"/>
                  </a:lnTo>
                  <a:lnTo>
                    <a:pt x="109778" y="2493736"/>
                  </a:lnTo>
                  <a:lnTo>
                    <a:pt x="86346" y="2534829"/>
                  </a:lnTo>
                  <a:lnTo>
                    <a:pt x="65483" y="2577269"/>
                  </a:lnTo>
                  <a:lnTo>
                    <a:pt x="47254" y="2620924"/>
                  </a:lnTo>
                  <a:lnTo>
                    <a:pt x="31722" y="2665666"/>
                  </a:lnTo>
                  <a:lnTo>
                    <a:pt x="18953" y="2711364"/>
                  </a:lnTo>
                  <a:lnTo>
                    <a:pt x="9010" y="2757890"/>
                  </a:lnTo>
                  <a:lnTo>
                    <a:pt x="1958" y="2805112"/>
                  </a:lnTo>
                  <a:lnTo>
                    <a:pt x="0" y="2827960"/>
                  </a:lnTo>
                  <a:lnTo>
                    <a:pt x="5123865" y="2827960"/>
                  </a:lnTo>
                  <a:lnTo>
                    <a:pt x="6862630" y="2241957"/>
                  </a:lnTo>
                  <a:lnTo>
                    <a:pt x="1166581" y="2241957"/>
                  </a:lnTo>
                  <a:lnTo>
                    <a:pt x="1125715" y="2218427"/>
                  </a:lnTo>
                  <a:lnTo>
                    <a:pt x="1083503" y="2197446"/>
                  </a:lnTo>
                  <a:lnTo>
                    <a:pt x="1040074" y="2179077"/>
                  </a:lnTo>
                  <a:lnTo>
                    <a:pt x="995556" y="2163383"/>
                  </a:lnTo>
                  <a:lnTo>
                    <a:pt x="950076" y="2150429"/>
                  </a:lnTo>
                  <a:lnTo>
                    <a:pt x="903764" y="2140277"/>
                  </a:lnTo>
                  <a:lnTo>
                    <a:pt x="856749" y="2132993"/>
                  </a:lnTo>
                  <a:lnTo>
                    <a:pt x="809158" y="2128639"/>
                  </a:lnTo>
                  <a:lnTo>
                    <a:pt x="761119" y="2127279"/>
                  </a:lnTo>
                  <a:close/>
                </a:path>
                <a:path w="7130415" h="2828290">
                  <a:moveTo>
                    <a:pt x="1564191" y="2128639"/>
                  </a:moveTo>
                  <a:lnTo>
                    <a:pt x="1514417" y="2128639"/>
                  </a:lnTo>
                  <a:lnTo>
                    <a:pt x="1467975" y="2132028"/>
                  </a:lnTo>
                  <a:lnTo>
                    <a:pt x="1420638" y="2138915"/>
                  </a:lnTo>
                  <a:lnTo>
                    <a:pt x="1373341" y="2149320"/>
                  </a:lnTo>
                  <a:lnTo>
                    <a:pt x="1326074" y="2163383"/>
                  </a:lnTo>
                  <a:lnTo>
                    <a:pt x="1283683" y="2179269"/>
                  </a:lnTo>
                  <a:lnTo>
                    <a:pt x="1242846" y="2197774"/>
                  </a:lnTo>
                  <a:lnTo>
                    <a:pt x="1203791" y="2218710"/>
                  </a:lnTo>
                  <a:lnTo>
                    <a:pt x="1166581" y="2241957"/>
                  </a:lnTo>
                  <a:lnTo>
                    <a:pt x="6862630" y="2241957"/>
                  </a:lnTo>
                  <a:lnTo>
                    <a:pt x="7129866" y="2151892"/>
                  </a:lnTo>
                  <a:lnTo>
                    <a:pt x="7129866" y="2147646"/>
                  </a:lnTo>
                  <a:lnTo>
                    <a:pt x="1699800" y="2147646"/>
                  </a:lnTo>
                  <a:lnTo>
                    <a:pt x="1654603" y="2138108"/>
                  </a:lnTo>
                  <a:lnTo>
                    <a:pt x="1608666" y="2131699"/>
                  </a:lnTo>
                  <a:lnTo>
                    <a:pt x="1564191" y="2128639"/>
                  </a:lnTo>
                  <a:close/>
                </a:path>
                <a:path w="7130415" h="2828290">
                  <a:moveTo>
                    <a:pt x="2647699" y="1427611"/>
                  </a:moveTo>
                  <a:lnTo>
                    <a:pt x="2600169" y="1428539"/>
                  </a:lnTo>
                  <a:lnTo>
                    <a:pt x="2552413" y="1432692"/>
                  </a:lnTo>
                  <a:lnTo>
                    <a:pt x="2504571" y="1440141"/>
                  </a:lnTo>
                  <a:lnTo>
                    <a:pt x="2456784" y="1450956"/>
                  </a:lnTo>
                  <a:lnTo>
                    <a:pt x="2409192" y="1465206"/>
                  </a:lnTo>
                  <a:lnTo>
                    <a:pt x="2360742" y="1483478"/>
                  </a:lnTo>
                  <a:lnTo>
                    <a:pt x="2314387" y="1504846"/>
                  </a:lnTo>
                  <a:lnTo>
                    <a:pt x="2270205" y="1529149"/>
                  </a:lnTo>
                  <a:lnTo>
                    <a:pt x="2228276" y="1556228"/>
                  </a:lnTo>
                  <a:lnTo>
                    <a:pt x="2188678" y="1585923"/>
                  </a:lnTo>
                  <a:lnTo>
                    <a:pt x="2151491" y="1618075"/>
                  </a:lnTo>
                  <a:lnTo>
                    <a:pt x="2116793" y="1652525"/>
                  </a:lnTo>
                  <a:lnTo>
                    <a:pt x="2084664" y="1689114"/>
                  </a:lnTo>
                  <a:lnTo>
                    <a:pt x="2055183" y="1727681"/>
                  </a:lnTo>
                  <a:lnTo>
                    <a:pt x="2028428" y="1768068"/>
                  </a:lnTo>
                  <a:lnTo>
                    <a:pt x="2004479" y="1810114"/>
                  </a:lnTo>
                  <a:lnTo>
                    <a:pt x="1983415" y="1853662"/>
                  </a:lnTo>
                  <a:lnTo>
                    <a:pt x="1965314" y="1898550"/>
                  </a:lnTo>
                  <a:lnTo>
                    <a:pt x="1950256" y="1944621"/>
                  </a:lnTo>
                  <a:lnTo>
                    <a:pt x="1938320" y="1991714"/>
                  </a:lnTo>
                  <a:lnTo>
                    <a:pt x="1929584" y="2039670"/>
                  </a:lnTo>
                  <a:lnTo>
                    <a:pt x="1910620" y="2042972"/>
                  </a:lnTo>
                  <a:lnTo>
                    <a:pt x="1872767" y="2052142"/>
                  </a:lnTo>
                  <a:lnTo>
                    <a:pt x="1811163" y="2074922"/>
                  </a:lnTo>
                  <a:lnTo>
                    <a:pt x="1771128" y="2095682"/>
                  </a:lnTo>
                  <a:lnTo>
                    <a:pt x="1733959" y="2120022"/>
                  </a:lnTo>
                  <a:lnTo>
                    <a:pt x="1699800" y="2147646"/>
                  </a:lnTo>
                  <a:lnTo>
                    <a:pt x="7129866" y="2147646"/>
                  </a:lnTo>
                  <a:lnTo>
                    <a:pt x="7129866" y="1677377"/>
                  </a:lnTo>
                  <a:lnTo>
                    <a:pt x="3181022" y="1677377"/>
                  </a:lnTo>
                  <a:lnTo>
                    <a:pt x="3149229" y="1642715"/>
                  </a:lnTo>
                  <a:lnTo>
                    <a:pt x="3115381" y="1610372"/>
                  </a:lnTo>
                  <a:lnTo>
                    <a:pt x="3079620" y="1580418"/>
                  </a:lnTo>
                  <a:lnTo>
                    <a:pt x="3042086" y="1552923"/>
                  </a:lnTo>
                  <a:lnTo>
                    <a:pt x="3002919" y="1527956"/>
                  </a:lnTo>
                  <a:lnTo>
                    <a:pt x="2962261" y="1505587"/>
                  </a:lnTo>
                  <a:lnTo>
                    <a:pt x="2920252" y="1485886"/>
                  </a:lnTo>
                  <a:lnTo>
                    <a:pt x="2877033" y="1468922"/>
                  </a:lnTo>
                  <a:lnTo>
                    <a:pt x="2832744" y="1454766"/>
                  </a:lnTo>
                  <a:lnTo>
                    <a:pt x="2787525" y="1443487"/>
                  </a:lnTo>
                  <a:lnTo>
                    <a:pt x="2741518" y="1435155"/>
                  </a:lnTo>
                  <a:lnTo>
                    <a:pt x="2694862" y="1429840"/>
                  </a:lnTo>
                  <a:lnTo>
                    <a:pt x="2647699" y="1427611"/>
                  </a:lnTo>
                  <a:close/>
                </a:path>
                <a:path w="7130415" h="2828290">
                  <a:moveTo>
                    <a:pt x="3506330" y="1590708"/>
                  </a:moveTo>
                  <a:lnTo>
                    <a:pt x="3455131" y="1591472"/>
                  </a:lnTo>
                  <a:lnTo>
                    <a:pt x="3403630" y="1596782"/>
                  </a:lnTo>
                  <a:lnTo>
                    <a:pt x="3352086" y="1606768"/>
                  </a:lnTo>
                  <a:lnTo>
                    <a:pt x="3300757" y="1621557"/>
                  </a:lnTo>
                  <a:lnTo>
                    <a:pt x="3238710" y="1646412"/>
                  </a:lnTo>
                  <a:lnTo>
                    <a:pt x="3181022" y="1677377"/>
                  </a:lnTo>
                  <a:lnTo>
                    <a:pt x="7129866" y="1677377"/>
                  </a:lnTo>
                  <a:lnTo>
                    <a:pt x="7129866" y="1630562"/>
                  </a:lnTo>
                  <a:lnTo>
                    <a:pt x="3702943" y="1630562"/>
                  </a:lnTo>
                  <a:lnTo>
                    <a:pt x="3655534" y="1614419"/>
                  </a:lnTo>
                  <a:lnTo>
                    <a:pt x="3606790" y="1602310"/>
                  </a:lnTo>
                  <a:lnTo>
                    <a:pt x="3556969" y="1594364"/>
                  </a:lnTo>
                  <a:lnTo>
                    <a:pt x="3506330" y="1590708"/>
                  </a:lnTo>
                  <a:close/>
                </a:path>
                <a:path w="7130415" h="2828290">
                  <a:moveTo>
                    <a:pt x="4297947" y="1207629"/>
                  </a:moveTo>
                  <a:lnTo>
                    <a:pt x="4249996" y="1210666"/>
                  </a:lnTo>
                  <a:lnTo>
                    <a:pt x="4201904" y="1217324"/>
                  </a:lnTo>
                  <a:lnTo>
                    <a:pt x="4153841" y="1227687"/>
                  </a:lnTo>
                  <a:lnTo>
                    <a:pt x="4105978" y="1241841"/>
                  </a:lnTo>
                  <a:lnTo>
                    <a:pt x="4058727" y="1259794"/>
                  </a:lnTo>
                  <a:lnTo>
                    <a:pt x="4013666" y="1280965"/>
                  </a:lnTo>
                  <a:lnTo>
                    <a:pt x="3970837" y="1305207"/>
                  </a:lnTo>
                  <a:lnTo>
                    <a:pt x="3930470" y="1332249"/>
                  </a:lnTo>
                  <a:lnTo>
                    <a:pt x="3892510" y="1362008"/>
                  </a:lnTo>
                  <a:lnTo>
                    <a:pt x="3857095" y="1394273"/>
                  </a:lnTo>
                  <a:lnTo>
                    <a:pt x="3824310" y="1428868"/>
                  </a:lnTo>
                  <a:lnTo>
                    <a:pt x="3794245" y="1465614"/>
                  </a:lnTo>
                  <a:lnTo>
                    <a:pt x="3766988" y="1504335"/>
                  </a:lnTo>
                  <a:lnTo>
                    <a:pt x="3742627" y="1544851"/>
                  </a:lnTo>
                  <a:lnTo>
                    <a:pt x="3721249" y="1586986"/>
                  </a:lnTo>
                  <a:lnTo>
                    <a:pt x="3702943" y="1630562"/>
                  </a:lnTo>
                  <a:lnTo>
                    <a:pt x="7129866" y="1630562"/>
                  </a:lnTo>
                  <a:lnTo>
                    <a:pt x="7129866" y="1388946"/>
                  </a:lnTo>
                  <a:lnTo>
                    <a:pt x="4767183" y="1388946"/>
                  </a:lnTo>
                  <a:lnTo>
                    <a:pt x="4732070" y="1357750"/>
                  </a:lnTo>
                  <a:lnTo>
                    <a:pt x="4694995" y="1329288"/>
                  </a:lnTo>
                  <a:lnTo>
                    <a:pt x="4655950" y="1303507"/>
                  </a:lnTo>
                  <a:lnTo>
                    <a:pt x="4615285" y="1280630"/>
                  </a:lnTo>
                  <a:lnTo>
                    <a:pt x="4573110" y="1260695"/>
                  </a:lnTo>
                  <a:lnTo>
                    <a:pt x="4529598" y="1243788"/>
                  </a:lnTo>
                  <a:lnTo>
                    <a:pt x="4484918" y="1229993"/>
                  </a:lnTo>
                  <a:lnTo>
                    <a:pt x="4439242" y="1219395"/>
                  </a:lnTo>
                  <a:lnTo>
                    <a:pt x="4392741" y="1212078"/>
                  </a:lnTo>
                  <a:lnTo>
                    <a:pt x="4345586" y="1208128"/>
                  </a:lnTo>
                  <a:lnTo>
                    <a:pt x="4297947" y="1207629"/>
                  </a:lnTo>
                  <a:close/>
                </a:path>
                <a:path w="7130415" h="2828290">
                  <a:moveTo>
                    <a:pt x="6200062" y="0"/>
                  </a:moveTo>
                  <a:lnTo>
                    <a:pt x="6150172" y="549"/>
                  </a:lnTo>
                  <a:lnTo>
                    <a:pt x="6100019" y="4575"/>
                  </a:lnTo>
                  <a:lnTo>
                    <a:pt x="6049762" y="12155"/>
                  </a:lnTo>
                  <a:lnTo>
                    <a:pt x="5999555" y="23366"/>
                  </a:lnTo>
                  <a:lnTo>
                    <a:pt x="5949556" y="38286"/>
                  </a:lnTo>
                  <a:lnTo>
                    <a:pt x="5903613" y="55477"/>
                  </a:lnTo>
                  <a:lnTo>
                    <a:pt x="5859502" y="75393"/>
                  </a:lnTo>
                  <a:lnTo>
                    <a:pt x="5817289" y="97905"/>
                  </a:lnTo>
                  <a:lnTo>
                    <a:pt x="5777036" y="122884"/>
                  </a:lnTo>
                  <a:lnTo>
                    <a:pt x="5738808" y="150199"/>
                  </a:lnTo>
                  <a:lnTo>
                    <a:pt x="5702670" y="179722"/>
                  </a:lnTo>
                  <a:lnTo>
                    <a:pt x="5668686" y="211322"/>
                  </a:lnTo>
                  <a:lnTo>
                    <a:pt x="5636919" y="244870"/>
                  </a:lnTo>
                  <a:lnTo>
                    <a:pt x="5607435" y="280236"/>
                  </a:lnTo>
                  <a:lnTo>
                    <a:pt x="5580297" y="317291"/>
                  </a:lnTo>
                  <a:lnTo>
                    <a:pt x="5555570" y="355906"/>
                  </a:lnTo>
                  <a:lnTo>
                    <a:pt x="5533318" y="395949"/>
                  </a:lnTo>
                  <a:lnTo>
                    <a:pt x="5513605" y="437293"/>
                  </a:lnTo>
                  <a:lnTo>
                    <a:pt x="5496496" y="479806"/>
                  </a:lnTo>
                  <a:lnTo>
                    <a:pt x="5482055" y="523361"/>
                  </a:lnTo>
                  <a:lnTo>
                    <a:pt x="5470345" y="567826"/>
                  </a:lnTo>
                  <a:lnTo>
                    <a:pt x="5461432" y="613073"/>
                  </a:lnTo>
                  <a:lnTo>
                    <a:pt x="5455379" y="658971"/>
                  </a:lnTo>
                  <a:lnTo>
                    <a:pt x="5452251" y="705392"/>
                  </a:lnTo>
                  <a:lnTo>
                    <a:pt x="5452112" y="752205"/>
                  </a:lnTo>
                  <a:lnTo>
                    <a:pt x="5455026" y="799282"/>
                  </a:lnTo>
                  <a:lnTo>
                    <a:pt x="5461058" y="846491"/>
                  </a:lnTo>
                  <a:lnTo>
                    <a:pt x="5445180" y="850042"/>
                  </a:lnTo>
                  <a:lnTo>
                    <a:pt x="5397730" y="863695"/>
                  </a:lnTo>
                  <a:lnTo>
                    <a:pt x="5349725" y="882418"/>
                  </a:lnTo>
                  <a:lnTo>
                    <a:pt x="5304506" y="905141"/>
                  </a:lnTo>
                  <a:lnTo>
                    <a:pt x="5262210" y="931589"/>
                  </a:lnTo>
                  <a:lnTo>
                    <a:pt x="5222974" y="961485"/>
                  </a:lnTo>
                  <a:lnTo>
                    <a:pt x="5186933" y="994555"/>
                  </a:lnTo>
                  <a:lnTo>
                    <a:pt x="5154225" y="1030521"/>
                  </a:lnTo>
                  <a:lnTo>
                    <a:pt x="5124987" y="1069108"/>
                  </a:lnTo>
                  <a:lnTo>
                    <a:pt x="5099355" y="1110041"/>
                  </a:lnTo>
                  <a:lnTo>
                    <a:pt x="5077466" y="1153042"/>
                  </a:lnTo>
                  <a:lnTo>
                    <a:pt x="5059457" y="1197837"/>
                  </a:lnTo>
                  <a:lnTo>
                    <a:pt x="5045574" y="1243788"/>
                  </a:lnTo>
                  <a:lnTo>
                    <a:pt x="5035625" y="1291703"/>
                  </a:lnTo>
                  <a:lnTo>
                    <a:pt x="5002469" y="1293638"/>
                  </a:lnTo>
                  <a:lnTo>
                    <a:pt x="4935958" y="1305207"/>
                  </a:lnTo>
                  <a:lnTo>
                    <a:pt x="4865828" y="1329288"/>
                  </a:lnTo>
                  <a:lnTo>
                    <a:pt x="4830814" y="1346515"/>
                  </a:lnTo>
                  <a:lnTo>
                    <a:pt x="4797901" y="1366464"/>
                  </a:lnTo>
                  <a:lnTo>
                    <a:pt x="4767183" y="1388946"/>
                  </a:lnTo>
                  <a:lnTo>
                    <a:pt x="7129866" y="1388946"/>
                  </a:lnTo>
                  <a:lnTo>
                    <a:pt x="7129866" y="201223"/>
                  </a:lnTo>
                  <a:lnTo>
                    <a:pt x="6686936" y="201223"/>
                  </a:lnTo>
                  <a:lnTo>
                    <a:pt x="6650230" y="168648"/>
                  </a:lnTo>
                  <a:lnTo>
                    <a:pt x="6611543" y="138697"/>
                  </a:lnTo>
                  <a:lnTo>
                    <a:pt x="6571034" y="111448"/>
                  </a:lnTo>
                  <a:lnTo>
                    <a:pt x="6528857" y="86977"/>
                  </a:lnTo>
                  <a:lnTo>
                    <a:pt x="6485170" y="65363"/>
                  </a:lnTo>
                  <a:lnTo>
                    <a:pt x="6440128" y="46682"/>
                  </a:lnTo>
                  <a:lnTo>
                    <a:pt x="6393887" y="31013"/>
                  </a:lnTo>
                  <a:lnTo>
                    <a:pt x="6346604" y="18433"/>
                  </a:lnTo>
                  <a:lnTo>
                    <a:pt x="6298435" y="9019"/>
                  </a:lnTo>
                  <a:lnTo>
                    <a:pt x="6249535" y="2849"/>
                  </a:lnTo>
                  <a:lnTo>
                    <a:pt x="6200062" y="0"/>
                  </a:lnTo>
                  <a:close/>
                </a:path>
                <a:path w="7130415" h="2828290">
                  <a:moveTo>
                    <a:pt x="6969443" y="137748"/>
                  </a:moveTo>
                  <a:lnTo>
                    <a:pt x="6911880" y="138697"/>
                  </a:lnTo>
                  <a:lnTo>
                    <a:pt x="6917454" y="138697"/>
                  </a:lnTo>
                  <a:lnTo>
                    <a:pt x="6867265" y="143931"/>
                  </a:lnTo>
                  <a:lnTo>
                    <a:pt x="6815988" y="153902"/>
                  </a:lnTo>
                  <a:lnTo>
                    <a:pt x="6764864" y="168648"/>
                  </a:lnTo>
                  <a:lnTo>
                    <a:pt x="6725070" y="183657"/>
                  </a:lnTo>
                  <a:lnTo>
                    <a:pt x="6686936" y="201223"/>
                  </a:lnTo>
                  <a:lnTo>
                    <a:pt x="7129866" y="201223"/>
                  </a:lnTo>
                  <a:lnTo>
                    <a:pt x="7129866" y="164990"/>
                  </a:lnTo>
                  <a:lnTo>
                    <a:pt x="7117957" y="160979"/>
                  </a:lnTo>
                  <a:lnTo>
                    <a:pt x="7069425" y="149069"/>
                  </a:lnTo>
                  <a:lnTo>
                    <a:pt x="7019836" y="141284"/>
                  </a:lnTo>
                  <a:lnTo>
                    <a:pt x="6969443" y="137748"/>
                  </a:lnTo>
                  <a:close/>
                </a:path>
              </a:pathLst>
            </a:custGeom>
            <a:solidFill>
              <a:srgbClr val="FFFFFF">
                <a:alpha val="1187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3545665" y="6911978"/>
              <a:ext cx="5616575" cy="2242185"/>
            </a:xfrm>
            <a:custGeom>
              <a:avLst/>
              <a:gdLst/>
              <a:ahLst/>
              <a:cxnLst/>
              <a:rect l="l" t="t" r="r" b="b"/>
              <a:pathLst>
                <a:path w="5616575" h="2242184">
                  <a:moveTo>
                    <a:pt x="651222" y="1974769"/>
                  </a:moveTo>
                  <a:lnTo>
                    <a:pt x="601806" y="1975885"/>
                  </a:lnTo>
                  <a:lnTo>
                    <a:pt x="552194" y="1979712"/>
                  </a:lnTo>
                  <a:lnTo>
                    <a:pt x="502481" y="1986300"/>
                  </a:lnTo>
                  <a:lnTo>
                    <a:pt x="452763" y="1995695"/>
                  </a:lnTo>
                  <a:lnTo>
                    <a:pt x="403136" y="2007946"/>
                  </a:lnTo>
                  <a:lnTo>
                    <a:pt x="353696" y="2023099"/>
                  </a:lnTo>
                  <a:lnTo>
                    <a:pt x="305149" y="2040971"/>
                  </a:lnTo>
                  <a:lnTo>
                    <a:pt x="258212" y="2061268"/>
                  </a:lnTo>
                  <a:lnTo>
                    <a:pt x="212932" y="2083896"/>
                  </a:lnTo>
                  <a:lnTo>
                    <a:pt x="169357" y="2108758"/>
                  </a:lnTo>
                  <a:lnTo>
                    <a:pt x="127534" y="2135757"/>
                  </a:lnTo>
                  <a:lnTo>
                    <a:pt x="87511" y="2164798"/>
                  </a:lnTo>
                  <a:lnTo>
                    <a:pt x="49335" y="2195786"/>
                  </a:lnTo>
                  <a:lnTo>
                    <a:pt x="13054" y="2228623"/>
                  </a:lnTo>
                  <a:lnTo>
                    <a:pt x="0" y="2241774"/>
                  </a:lnTo>
                  <a:lnTo>
                    <a:pt x="5616055" y="2241774"/>
                  </a:lnTo>
                  <a:lnTo>
                    <a:pt x="5616055" y="2217344"/>
                  </a:lnTo>
                  <a:lnTo>
                    <a:pt x="1268746" y="2217344"/>
                  </a:lnTo>
                  <a:lnTo>
                    <a:pt x="1232144" y="2185477"/>
                  </a:lnTo>
                  <a:lnTo>
                    <a:pt x="1194004" y="2155656"/>
                  </a:lnTo>
                  <a:lnTo>
                    <a:pt x="1154421" y="2127930"/>
                  </a:lnTo>
                  <a:lnTo>
                    <a:pt x="1113492" y="2102346"/>
                  </a:lnTo>
                  <a:lnTo>
                    <a:pt x="1071312" y="2078951"/>
                  </a:lnTo>
                  <a:lnTo>
                    <a:pt x="1027977" y="2057793"/>
                  </a:lnTo>
                  <a:lnTo>
                    <a:pt x="983583" y="2038920"/>
                  </a:lnTo>
                  <a:lnTo>
                    <a:pt x="938226" y="2022379"/>
                  </a:lnTo>
                  <a:lnTo>
                    <a:pt x="892001" y="2008218"/>
                  </a:lnTo>
                  <a:lnTo>
                    <a:pt x="845005" y="1996483"/>
                  </a:lnTo>
                  <a:lnTo>
                    <a:pt x="797333" y="1987224"/>
                  </a:lnTo>
                  <a:lnTo>
                    <a:pt x="749082" y="1980487"/>
                  </a:lnTo>
                  <a:lnTo>
                    <a:pt x="700346" y="1976319"/>
                  </a:lnTo>
                  <a:lnTo>
                    <a:pt x="651222" y="1974769"/>
                  </a:lnTo>
                  <a:close/>
                </a:path>
                <a:path w="5616575" h="2242184">
                  <a:moveTo>
                    <a:pt x="1613095" y="1936142"/>
                  </a:moveTo>
                  <a:lnTo>
                    <a:pt x="1542936" y="1945288"/>
                  </a:lnTo>
                  <a:lnTo>
                    <a:pt x="1463237" y="1973598"/>
                  </a:lnTo>
                  <a:lnTo>
                    <a:pt x="1422245" y="1997118"/>
                  </a:lnTo>
                  <a:lnTo>
                    <a:pt x="1385238" y="2025248"/>
                  </a:lnTo>
                  <a:lnTo>
                    <a:pt x="1352466" y="2057484"/>
                  </a:lnTo>
                  <a:lnTo>
                    <a:pt x="1324181" y="2093318"/>
                  </a:lnTo>
                  <a:lnTo>
                    <a:pt x="1300632" y="2132243"/>
                  </a:lnTo>
                  <a:lnTo>
                    <a:pt x="1282070" y="2173754"/>
                  </a:lnTo>
                  <a:lnTo>
                    <a:pt x="1268746" y="2217344"/>
                  </a:lnTo>
                  <a:lnTo>
                    <a:pt x="5616055" y="2217344"/>
                  </a:lnTo>
                  <a:lnTo>
                    <a:pt x="5616055" y="1936683"/>
                  </a:lnTo>
                  <a:lnTo>
                    <a:pt x="1647855" y="1936683"/>
                  </a:lnTo>
                  <a:lnTo>
                    <a:pt x="1613095" y="1936142"/>
                  </a:lnTo>
                  <a:close/>
                </a:path>
                <a:path w="5616575" h="2242184">
                  <a:moveTo>
                    <a:pt x="2240339" y="1129366"/>
                  </a:moveTo>
                  <a:lnTo>
                    <a:pt x="2192661" y="1131939"/>
                  </a:lnTo>
                  <a:lnTo>
                    <a:pt x="2144819" y="1138236"/>
                  </a:lnTo>
                  <a:lnTo>
                    <a:pt x="2096995" y="1148346"/>
                  </a:lnTo>
                  <a:lnTo>
                    <a:pt x="2049372" y="1162361"/>
                  </a:lnTo>
                  <a:lnTo>
                    <a:pt x="2004433" y="1179413"/>
                  </a:lnTo>
                  <a:lnTo>
                    <a:pt x="1961557" y="1199497"/>
                  </a:lnTo>
                  <a:lnTo>
                    <a:pt x="1920825" y="1222445"/>
                  </a:lnTo>
                  <a:lnTo>
                    <a:pt x="1882319" y="1248093"/>
                  </a:lnTo>
                  <a:lnTo>
                    <a:pt x="1846120" y="1276275"/>
                  </a:lnTo>
                  <a:lnTo>
                    <a:pt x="1812313" y="1306826"/>
                  </a:lnTo>
                  <a:lnTo>
                    <a:pt x="1780977" y="1339579"/>
                  </a:lnTo>
                  <a:lnTo>
                    <a:pt x="1752196" y="1374370"/>
                  </a:lnTo>
                  <a:lnTo>
                    <a:pt x="1726052" y="1411032"/>
                  </a:lnTo>
                  <a:lnTo>
                    <a:pt x="1702626" y="1449400"/>
                  </a:lnTo>
                  <a:lnTo>
                    <a:pt x="1682001" y="1489309"/>
                  </a:lnTo>
                  <a:lnTo>
                    <a:pt x="1664259" y="1530592"/>
                  </a:lnTo>
                  <a:lnTo>
                    <a:pt x="1649482" y="1573084"/>
                  </a:lnTo>
                  <a:lnTo>
                    <a:pt x="1637752" y="1616620"/>
                  </a:lnTo>
                  <a:lnTo>
                    <a:pt x="1629151" y="1661034"/>
                  </a:lnTo>
                  <a:lnTo>
                    <a:pt x="1623761" y="1706161"/>
                  </a:lnTo>
                  <a:lnTo>
                    <a:pt x="1621665" y="1751834"/>
                  </a:lnTo>
                  <a:lnTo>
                    <a:pt x="1622944" y="1797888"/>
                  </a:lnTo>
                  <a:lnTo>
                    <a:pt x="1627681" y="1844158"/>
                  </a:lnTo>
                  <a:lnTo>
                    <a:pt x="1635957" y="1890478"/>
                  </a:lnTo>
                  <a:lnTo>
                    <a:pt x="1647855" y="1936683"/>
                  </a:lnTo>
                  <a:lnTo>
                    <a:pt x="5616055" y="1936683"/>
                  </a:lnTo>
                  <a:lnTo>
                    <a:pt x="5616055" y="1355926"/>
                  </a:lnTo>
                  <a:lnTo>
                    <a:pt x="2733152" y="1355926"/>
                  </a:lnTo>
                  <a:lnTo>
                    <a:pt x="2701694" y="1320885"/>
                  </a:lnTo>
                  <a:lnTo>
                    <a:pt x="2667880" y="1288481"/>
                  </a:lnTo>
                  <a:lnTo>
                    <a:pt x="2632041" y="1258925"/>
                  </a:lnTo>
                  <a:lnTo>
                    <a:pt x="2593915" y="1231944"/>
                  </a:lnTo>
                  <a:lnTo>
                    <a:pt x="2554129" y="1207992"/>
                  </a:lnTo>
                  <a:lnTo>
                    <a:pt x="2512718" y="1187039"/>
                  </a:lnTo>
                  <a:lnTo>
                    <a:pt x="2469864" y="1169176"/>
                  </a:lnTo>
                  <a:lnTo>
                    <a:pt x="2426062" y="1154596"/>
                  </a:lnTo>
                  <a:lnTo>
                    <a:pt x="2380556" y="1143078"/>
                  </a:lnTo>
                  <a:lnTo>
                    <a:pt x="2334469" y="1135026"/>
                  </a:lnTo>
                  <a:lnTo>
                    <a:pt x="2287669" y="1130425"/>
                  </a:lnTo>
                  <a:lnTo>
                    <a:pt x="2240339" y="1129366"/>
                  </a:lnTo>
                  <a:close/>
                </a:path>
                <a:path w="5616575" h="2242184">
                  <a:moveTo>
                    <a:pt x="3064853" y="1256467"/>
                  </a:moveTo>
                  <a:lnTo>
                    <a:pt x="3016664" y="1258925"/>
                  </a:lnTo>
                  <a:lnTo>
                    <a:pt x="2968302" y="1265186"/>
                  </a:lnTo>
                  <a:lnTo>
                    <a:pt x="2919953" y="1275342"/>
                  </a:lnTo>
                  <a:lnTo>
                    <a:pt x="2871807" y="1289488"/>
                  </a:lnTo>
                  <a:lnTo>
                    <a:pt x="2835061" y="1303139"/>
                  </a:lnTo>
                  <a:lnTo>
                    <a:pt x="2799676" y="1318823"/>
                  </a:lnTo>
                  <a:lnTo>
                    <a:pt x="2765692" y="1336449"/>
                  </a:lnTo>
                  <a:lnTo>
                    <a:pt x="2733152" y="1355926"/>
                  </a:lnTo>
                  <a:lnTo>
                    <a:pt x="5616055" y="1355926"/>
                  </a:lnTo>
                  <a:lnTo>
                    <a:pt x="5616055" y="1337853"/>
                  </a:lnTo>
                  <a:lnTo>
                    <a:pt x="3381446" y="1337853"/>
                  </a:lnTo>
                  <a:lnTo>
                    <a:pt x="3339760" y="1316318"/>
                  </a:lnTo>
                  <a:lnTo>
                    <a:pt x="3296578" y="1297930"/>
                  </a:lnTo>
                  <a:lnTo>
                    <a:pt x="3252091" y="1282782"/>
                  </a:lnTo>
                  <a:lnTo>
                    <a:pt x="3206486" y="1270968"/>
                  </a:lnTo>
                  <a:lnTo>
                    <a:pt x="3159952" y="1262582"/>
                  </a:lnTo>
                  <a:lnTo>
                    <a:pt x="3112678" y="1257717"/>
                  </a:lnTo>
                  <a:lnTo>
                    <a:pt x="3064853" y="1256467"/>
                  </a:lnTo>
                  <a:close/>
                </a:path>
                <a:path w="5616575" h="2242184">
                  <a:moveTo>
                    <a:pt x="3679972" y="1153928"/>
                  </a:moveTo>
                  <a:lnTo>
                    <a:pt x="3631064" y="1159862"/>
                  </a:lnTo>
                  <a:lnTo>
                    <a:pt x="3582267" y="1172685"/>
                  </a:lnTo>
                  <a:lnTo>
                    <a:pt x="3531554" y="1194096"/>
                  </a:lnTo>
                  <a:lnTo>
                    <a:pt x="3485745" y="1222070"/>
                  </a:lnTo>
                  <a:lnTo>
                    <a:pt x="3445211" y="1255854"/>
                  </a:lnTo>
                  <a:lnTo>
                    <a:pt x="3410322" y="1294699"/>
                  </a:lnTo>
                  <a:lnTo>
                    <a:pt x="3381446" y="1337853"/>
                  </a:lnTo>
                  <a:lnTo>
                    <a:pt x="5616055" y="1337853"/>
                  </a:lnTo>
                  <a:lnTo>
                    <a:pt x="5616055" y="1281247"/>
                  </a:lnTo>
                  <a:lnTo>
                    <a:pt x="3977114" y="1281247"/>
                  </a:lnTo>
                  <a:lnTo>
                    <a:pt x="3943535" y="1246968"/>
                  </a:lnTo>
                  <a:lnTo>
                    <a:pt x="3906040" y="1217576"/>
                  </a:lnTo>
                  <a:lnTo>
                    <a:pt x="3865206" y="1193357"/>
                  </a:lnTo>
                  <a:lnTo>
                    <a:pt x="3821607" y="1174597"/>
                  </a:lnTo>
                  <a:lnTo>
                    <a:pt x="3775818" y="1161581"/>
                  </a:lnTo>
                  <a:lnTo>
                    <a:pt x="3728415" y="1154596"/>
                  </a:lnTo>
                  <a:lnTo>
                    <a:pt x="3679972" y="1153928"/>
                  </a:lnTo>
                  <a:close/>
                </a:path>
                <a:path w="5616575" h="2242184">
                  <a:moveTo>
                    <a:pt x="5616055" y="0"/>
                  </a:moveTo>
                  <a:lnTo>
                    <a:pt x="5562686" y="47042"/>
                  </a:lnTo>
                  <a:lnTo>
                    <a:pt x="5530875" y="81349"/>
                  </a:lnTo>
                  <a:lnTo>
                    <a:pt x="5501810" y="117789"/>
                  </a:lnTo>
                  <a:lnTo>
                    <a:pt x="5475582" y="156181"/>
                  </a:lnTo>
                  <a:lnTo>
                    <a:pt x="5452282" y="196340"/>
                  </a:lnTo>
                  <a:lnTo>
                    <a:pt x="5432001" y="238085"/>
                  </a:lnTo>
                  <a:lnTo>
                    <a:pt x="5414829" y="281234"/>
                  </a:lnTo>
                  <a:lnTo>
                    <a:pt x="5400856" y="325602"/>
                  </a:lnTo>
                  <a:lnTo>
                    <a:pt x="5390173" y="371009"/>
                  </a:lnTo>
                  <a:lnTo>
                    <a:pt x="5382871" y="417270"/>
                  </a:lnTo>
                  <a:lnTo>
                    <a:pt x="5379040" y="464204"/>
                  </a:lnTo>
                  <a:lnTo>
                    <a:pt x="5341349" y="468395"/>
                  </a:lnTo>
                  <a:lnTo>
                    <a:pt x="5303631" y="474935"/>
                  </a:lnTo>
                  <a:lnTo>
                    <a:pt x="5265972" y="483869"/>
                  </a:lnTo>
                  <a:lnTo>
                    <a:pt x="5228458" y="495240"/>
                  </a:lnTo>
                  <a:lnTo>
                    <a:pt x="5181004" y="513365"/>
                  </a:lnTo>
                  <a:lnTo>
                    <a:pt x="5135860" y="534868"/>
                  </a:lnTo>
                  <a:lnTo>
                    <a:pt x="5093124" y="559553"/>
                  </a:lnTo>
                  <a:lnTo>
                    <a:pt x="5052892" y="587225"/>
                  </a:lnTo>
                  <a:lnTo>
                    <a:pt x="5015263" y="617687"/>
                  </a:lnTo>
                  <a:lnTo>
                    <a:pt x="4980332" y="650745"/>
                  </a:lnTo>
                  <a:lnTo>
                    <a:pt x="4948197" y="686201"/>
                  </a:lnTo>
                  <a:lnTo>
                    <a:pt x="4918955" y="723861"/>
                  </a:lnTo>
                  <a:lnTo>
                    <a:pt x="4892703" y="763528"/>
                  </a:lnTo>
                  <a:lnTo>
                    <a:pt x="4869537" y="805007"/>
                  </a:lnTo>
                  <a:lnTo>
                    <a:pt x="4849556" y="848101"/>
                  </a:lnTo>
                  <a:lnTo>
                    <a:pt x="4832855" y="892615"/>
                  </a:lnTo>
                  <a:lnTo>
                    <a:pt x="4819533" y="938353"/>
                  </a:lnTo>
                  <a:lnTo>
                    <a:pt x="4809685" y="985120"/>
                  </a:lnTo>
                  <a:lnTo>
                    <a:pt x="4517002" y="985120"/>
                  </a:lnTo>
                  <a:lnTo>
                    <a:pt x="4468093" y="994424"/>
                  </a:lnTo>
                  <a:lnTo>
                    <a:pt x="4418914" y="1006602"/>
                  </a:lnTo>
                  <a:lnTo>
                    <a:pt x="4369919" y="1021632"/>
                  </a:lnTo>
                  <a:lnTo>
                    <a:pt x="4318491" y="1040664"/>
                  </a:lnTo>
                  <a:lnTo>
                    <a:pt x="4268877" y="1062417"/>
                  </a:lnTo>
                  <a:lnTo>
                    <a:pt x="4221134" y="1086776"/>
                  </a:lnTo>
                  <a:lnTo>
                    <a:pt x="4175317" y="1113627"/>
                  </a:lnTo>
                  <a:lnTo>
                    <a:pt x="4131484" y="1142855"/>
                  </a:lnTo>
                  <a:lnTo>
                    <a:pt x="4089691" y="1174346"/>
                  </a:lnTo>
                  <a:lnTo>
                    <a:pt x="4049985" y="1207992"/>
                  </a:lnTo>
                  <a:lnTo>
                    <a:pt x="4012449" y="1243656"/>
                  </a:lnTo>
                  <a:lnTo>
                    <a:pt x="3977114" y="1281247"/>
                  </a:lnTo>
                  <a:lnTo>
                    <a:pt x="5616055" y="1281247"/>
                  </a:lnTo>
                  <a:lnTo>
                    <a:pt x="5616055" y="0"/>
                  </a:lnTo>
                  <a:close/>
                </a:path>
                <a:path w="5616575" h="2242184">
                  <a:moveTo>
                    <a:pt x="4664794" y="973298"/>
                  </a:moveTo>
                  <a:lnTo>
                    <a:pt x="4615809" y="974534"/>
                  </a:lnTo>
                  <a:lnTo>
                    <a:pt x="4566634" y="978436"/>
                  </a:lnTo>
                  <a:lnTo>
                    <a:pt x="4516851" y="985120"/>
                  </a:lnTo>
                  <a:lnTo>
                    <a:pt x="4809685" y="985120"/>
                  </a:lnTo>
                  <a:lnTo>
                    <a:pt x="4761826" y="978637"/>
                  </a:lnTo>
                  <a:lnTo>
                    <a:pt x="4713498" y="974681"/>
                  </a:lnTo>
                  <a:lnTo>
                    <a:pt x="4664794" y="973298"/>
                  </a:lnTo>
                  <a:close/>
                </a:path>
              </a:pathLst>
            </a:custGeom>
            <a:solidFill>
              <a:srgbClr val="FFFFFF">
                <a:alpha val="593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1264443" y="3796272"/>
            <a:ext cx="6745605" cy="3362960"/>
          </a:xfrm>
          <a:prstGeom prst="rect">
            <a:avLst/>
          </a:prstGeom>
        </p:spPr>
        <p:txBody>
          <a:bodyPr wrap="square" lIns="0" tIns="72390" rIns="0" bIns="0" rtlCol="0" vert="horz">
            <a:spAutoFit/>
          </a:bodyPr>
          <a:lstStyle/>
          <a:p>
            <a:pPr marL="12700" marR="6985">
              <a:lnSpc>
                <a:spcPts val="5180"/>
              </a:lnSpc>
              <a:spcBef>
                <a:spcPts val="570"/>
              </a:spcBef>
            </a:pPr>
            <a:r>
              <a:rPr dirty="0" sz="4600" spc="-100" b="1">
                <a:solidFill>
                  <a:srgbClr val="FBB040"/>
                </a:solidFill>
                <a:latin typeface="Helvetica"/>
                <a:cs typeface="Helvetica"/>
              </a:rPr>
              <a:t>“This</a:t>
            </a:r>
            <a:r>
              <a:rPr dirty="0" sz="4600" spc="-229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35" b="1">
                <a:solidFill>
                  <a:srgbClr val="FBB040"/>
                </a:solidFill>
                <a:latin typeface="Helvetica"/>
                <a:cs typeface="Helvetica"/>
              </a:rPr>
              <a:t>is</a:t>
            </a:r>
            <a:r>
              <a:rPr dirty="0" sz="4600" spc="-240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b="1">
                <a:solidFill>
                  <a:srgbClr val="FBB040"/>
                </a:solidFill>
                <a:latin typeface="Helvetica"/>
                <a:cs typeface="Helvetica"/>
              </a:rPr>
              <a:t>a</a:t>
            </a:r>
            <a:r>
              <a:rPr dirty="0" sz="4600" spc="-235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85" b="1">
                <a:solidFill>
                  <a:srgbClr val="FBB040"/>
                </a:solidFill>
                <a:latin typeface="Helvetica"/>
                <a:cs typeface="Helvetica"/>
              </a:rPr>
              <a:t>good</a:t>
            </a:r>
            <a:r>
              <a:rPr dirty="0" sz="4600" spc="-229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85" b="1">
                <a:solidFill>
                  <a:srgbClr val="FBB040"/>
                </a:solidFill>
                <a:latin typeface="Helvetica"/>
                <a:cs typeface="Helvetica"/>
              </a:rPr>
              <a:t>way</a:t>
            </a:r>
            <a:r>
              <a:rPr dirty="0" sz="4600" spc="-229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25" b="1">
                <a:solidFill>
                  <a:srgbClr val="FBB040"/>
                </a:solidFill>
                <a:latin typeface="Helvetica"/>
                <a:cs typeface="Helvetica"/>
              </a:rPr>
              <a:t>to </a:t>
            </a:r>
            <a:r>
              <a:rPr dirty="0" sz="4600" spc="-110" b="1">
                <a:solidFill>
                  <a:srgbClr val="FBB040"/>
                </a:solidFill>
                <a:latin typeface="Helvetica"/>
                <a:cs typeface="Helvetica"/>
              </a:rPr>
              <a:t>include</a:t>
            </a:r>
            <a:r>
              <a:rPr dirty="0" sz="4600" spc="-220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105" b="1">
                <a:solidFill>
                  <a:srgbClr val="FBB040"/>
                </a:solidFill>
                <a:latin typeface="Helvetica"/>
                <a:cs typeface="Helvetica"/>
              </a:rPr>
              <a:t>quotes</a:t>
            </a:r>
            <a:r>
              <a:rPr dirty="0" sz="4600" spc="-215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70" b="1">
                <a:solidFill>
                  <a:srgbClr val="FBB040"/>
                </a:solidFill>
                <a:latin typeface="Helvetica"/>
                <a:cs typeface="Helvetica"/>
              </a:rPr>
              <a:t>and</a:t>
            </a:r>
            <a:r>
              <a:rPr dirty="0" sz="4600" spc="-200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90" b="1">
                <a:solidFill>
                  <a:srgbClr val="FBB040"/>
                </a:solidFill>
                <a:latin typeface="Helvetica"/>
                <a:cs typeface="Helvetica"/>
              </a:rPr>
              <a:t>break </a:t>
            </a:r>
            <a:r>
              <a:rPr dirty="0" sz="4600" spc="-30" b="1">
                <a:solidFill>
                  <a:srgbClr val="FBB040"/>
                </a:solidFill>
                <a:latin typeface="Helvetica"/>
                <a:cs typeface="Helvetica"/>
              </a:rPr>
              <a:t>up</a:t>
            </a:r>
            <a:r>
              <a:rPr dirty="0" sz="4600" spc="-215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90" b="1">
                <a:solidFill>
                  <a:srgbClr val="FBB040"/>
                </a:solidFill>
                <a:latin typeface="Helvetica"/>
                <a:cs typeface="Helvetica"/>
              </a:rPr>
              <a:t>your</a:t>
            </a:r>
            <a:r>
              <a:rPr dirty="0" sz="4600" spc="-210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114" b="1">
                <a:solidFill>
                  <a:srgbClr val="FBB040"/>
                </a:solidFill>
                <a:latin typeface="Helvetica"/>
                <a:cs typeface="Helvetica"/>
              </a:rPr>
              <a:t>presentation</a:t>
            </a:r>
            <a:r>
              <a:rPr dirty="0" sz="4600" spc="-204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25" b="1">
                <a:solidFill>
                  <a:srgbClr val="FBB040"/>
                </a:solidFill>
                <a:latin typeface="Helvetica"/>
                <a:cs typeface="Helvetica"/>
              </a:rPr>
              <a:t>to </a:t>
            </a:r>
            <a:r>
              <a:rPr dirty="0" sz="4600" spc="-85" b="1">
                <a:solidFill>
                  <a:srgbClr val="FBB040"/>
                </a:solidFill>
                <a:latin typeface="Helvetica"/>
                <a:cs typeface="Helvetica"/>
              </a:rPr>
              <a:t>keep</a:t>
            </a:r>
            <a:r>
              <a:rPr dirty="0" sz="4600" spc="-229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90" b="1">
                <a:solidFill>
                  <a:srgbClr val="FBB040"/>
                </a:solidFill>
                <a:latin typeface="Helvetica"/>
                <a:cs typeface="Helvetica"/>
              </a:rPr>
              <a:t>your</a:t>
            </a:r>
            <a:r>
              <a:rPr dirty="0" sz="4600" spc="-229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20" b="1">
                <a:solidFill>
                  <a:srgbClr val="FBB040"/>
                </a:solidFill>
                <a:latin typeface="Helvetica"/>
                <a:cs typeface="Helvetica"/>
              </a:rPr>
              <a:t>audenience</a:t>
            </a:r>
            <a:endParaRPr sz="4600">
              <a:latin typeface="Helvetica"/>
              <a:cs typeface="Helvetica"/>
            </a:endParaRPr>
          </a:p>
          <a:p>
            <a:pPr marL="12700">
              <a:lnSpc>
                <a:spcPts val="5080"/>
              </a:lnSpc>
            </a:pPr>
            <a:r>
              <a:rPr dirty="0" sz="4600" spc="-30" b="1">
                <a:solidFill>
                  <a:srgbClr val="FBB040"/>
                </a:solidFill>
                <a:latin typeface="Helvetica"/>
                <a:cs typeface="Helvetica"/>
              </a:rPr>
              <a:t>on</a:t>
            </a:r>
            <a:r>
              <a:rPr dirty="0" sz="4600" spc="-260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100" b="1">
                <a:solidFill>
                  <a:srgbClr val="FBB040"/>
                </a:solidFill>
                <a:latin typeface="Helvetica"/>
                <a:cs typeface="Helvetica"/>
              </a:rPr>
              <a:t>their</a:t>
            </a:r>
            <a:r>
              <a:rPr dirty="0" sz="4600" spc="-229" b="1">
                <a:solidFill>
                  <a:srgbClr val="FBB040"/>
                </a:solidFill>
                <a:latin typeface="Helvetica"/>
                <a:cs typeface="Helvetica"/>
              </a:rPr>
              <a:t> </a:t>
            </a:r>
            <a:r>
              <a:rPr dirty="0" sz="4600" spc="-10" b="1">
                <a:solidFill>
                  <a:srgbClr val="FBB040"/>
                </a:solidFill>
                <a:latin typeface="Helvetica"/>
                <a:cs typeface="Helvetica"/>
              </a:rPr>
              <a:t>toes.”</a:t>
            </a:r>
            <a:endParaRPr sz="4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942379" y="3047027"/>
            <a:ext cx="8848090" cy="6106795"/>
            <a:chOff x="942379" y="3047027"/>
            <a:chExt cx="8848090" cy="6106795"/>
          </a:xfrm>
        </p:grpSpPr>
        <p:sp>
          <p:nvSpPr>
            <p:cNvPr id="4" name="object 4" descr=""/>
            <p:cNvSpPr/>
            <p:nvPr/>
          </p:nvSpPr>
          <p:spPr>
            <a:xfrm>
              <a:off x="942379" y="3047027"/>
              <a:ext cx="8848090" cy="6106795"/>
            </a:xfrm>
            <a:custGeom>
              <a:avLst/>
              <a:gdLst/>
              <a:ahLst/>
              <a:cxnLst/>
              <a:rect l="l" t="t" r="r" b="b"/>
              <a:pathLst>
                <a:path w="8848090" h="6106795">
                  <a:moveTo>
                    <a:pt x="8847898" y="0"/>
                  </a:moveTo>
                  <a:lnTo>
                    <a:pt x="0" y="0"/>
                  </a:lnTo>
                  <a:lnTo>
                    <a:pt x="0" y="6106725"/>
                  </a:lnTo>
                  <a:lnTo>
                    <a:pt x="8847898" y="6106725"/>
                  </a:lnTo>
                  <a:lnTo>
                    <a:pt x="8847898" y="0"/>
                  </a:lnTo>
                  <a:close/>
                </a:path>
              </a:pathLst>
            </a:custGeom>
            <a:solidFill>
              <a:srgbClr val="FBB040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943124" y="6325792"/>
              <a:ext cx="6847205" cy="2828290"/>
            </a:xfrm>
            <a:custGeom>
              <a:avLst/>
              <a:gdLst/>
              <a:ahLst/>
              <a:cxnLst/>
              <a:rect l="l" t="t" r="r" b="b"/>
              <a:pathLst>
                <a:path w="6847205" h="2828290">
                  <a:moveTo>
                    <a:pt x="761119" y="2127279"/>
                  </a:moveTo>
                  <a:lnTo>
                    <a:pt x="712762" y="2128977"/>
                  </a:lnTo>
                  <a:lnTo>
                    <a:pt x="664215" y="2133797"/>
                  </a:lnTo>
                  <a:lnTo>
                    <a:pt x="615606" y="2141802"/>
                  </a:lnTo>
                  <a:lnTo>
                    <a:pt x="567063" y="2153057"/>
                  </a:lnTo>
                  <a:lnTo>
                    <a:pt x="518716" y="2167624"/>
                  </a:lnTo>
                  <a:lnTo>
                    <a:pt x="471266" y="2185353"/>
                  </a:lnTo>
                  <a:lnTo>
                    <a:pt x="425677" y="2205856"/>
                  </a:lnTo>
                  <a:lnTo>
                    <a:pt x="382015" y="2229000"/>
                  </a:lnTo>
                  <a:lnTo>
                    <a:pt x="340343" y="2254658"/>
                  </a:lnTo>
                  <a:lnTo>
                    <a:pt x="300727" y="2282700"/>
                  </a:lnTo>
                  <a:lnTo>
                    <a:pt x="263229" y="2312995"/>
                  </a:lnTo>
                  <a:lnTo>
                    <a:pt x="227915" y="2345414"/>
                  </a:lnTo>
                  <a:lnTo>
                    <a:pt x="194848" y="2379827"/>
                  </a:lnTo>
                  <a:lnTo>
                    <a:pt x="164094" y="2416105"/>
                  </a:lnTo>
                  <a:lnTo>
                    <a:pt x="135716" y="2454118"/>
                  </a:lnTo>
                  <a:lnTo>
                    <a:pt x="109778" y="2493736"/>
                  </a:lnTo>
                  <a:lnTo>
                    <a:pt x="86346" y="2534829"/>
                  </a:lnTo>
                  <a:lnTo>
                    <a:pt x="65483" y="2577269"/>
                  </a:lnTo>
                  <a:lnTo>
                    <a:pt x="47254" y="2620924"/>
                  </a:lnTo>
                  <a:lnTo>
                    <a:pt x="31722" y="2665666"/>
                  </a:lnTo>
                  <a:lnTo>
                    <a:pt x="18953" y="2711364"/>
                  </a:lnTo>
                  <a:lnTo>
                    <a:pt x="9010" y="2757890"/>
                  </a:lnTo>
                  <a:lnTo>
                    <a:pt x="1958" y="2805112"/>
                  </a:lnTo>
                  <a:lnTo>
                    <a:pt x="0" y="2827960"/>
                  </a:lnTo>
                  <a:lnTo>
                    <a:pt x="5123865" y="2827960"/>
                  </a:lnTo>
                  <a:lnTo>
                    <a:pt x="6847152" y="2247173"/>
                  </a:lnTo>
                  <a:lnTo>
                    <a:pt x="6847152" y="2241957"/>
                  </a:lnTo>
                  <a:lnTo>
                    <a:pt x="1166581" y="2241957"/>
                  </a:lnTo>
                  <a:lnTo>
                    <a:pt x="1125715" y="2218427"/>
                  </a:lnTo>
                  <a:lnTo>
                    <a:pt x="1083503" y="2197446"/>
                  </a:lnTo>
                  <a:lnTo>
                    <a:pt x="1040074" y="2179077"/>
                  </a:lnTo>
                  <a:lnTo>
                    <a:pt x="995556" y="2163383"/>
                  </a:lnTo>
                  <a:lnTo>
                    <a:pt x="950076" y="2150429"/>
                  </a:lnTo>
                  <a:lnTo>
                    <a:pt x="903764" y="2140277"/>
                  </a:lnTo>
                  <a:lnTo>
                    <a:pt x="856749" y="2132993"/>
                  </a:lnTo>
                  <a:lnTo>
                    <a:pt x="809158" y="2128639"/>
                  </a:lnTo>
                  <a:lnTo>
                    <a:pt x="761119" y="2127279"/>
                  </a:lnTo>
                  <a:close/>
                </a:path>
                <a:path w="6847205" h="2828290">
                  <a:moveTo>
                    <a:pt x="1564191" y="2128639"/>
                  </a:moveTo>
                  <a:lnTo>
                    <a:pt x="1514417" y="2128639"/>
                  </a:lnTo>
                  <a:lnTo>
                    <a:pt x="1467975" y="2132028"/>
                  </a:lnTo>
                  <a:lnTo>
                    <a:pt x="1420638" y="2138915"/>
                  </a:lnTo>
                  <a:lnTo>
                    <a:pt x="1373341" y="2149320"/>
                  </a:lnTo>
                  <a:lnTo>
                    <a:pt x="1326074" y="2163383"/>
                  </a:lnTo>
                  <a:lnTo>
                    <a:pt x="1283683" y="2179269"/>
                  </a:lnTo>
                  <a:lnTo>
                    <a:pt x="1242846" y="2197774"/>
                  </a:lnTo>
                  <a:lnTo>
                    <a:pt x="1203791" y="2218710"/>
                  </a:lnTo>
                  <a:lnTo>
                    <a:pt x="1166581" y="2241957"/>
                  </a:lnTo>
                  <a:lnTo>
                    <a:pt x="6847152" y="2241957"/>
                  </a:lnTo>
                  <a:lnTo>
                    <a:pt x="6847152" y="2147646"/>
                  </a:lnTo>
                  <a:lnTo>
                    <a:pt x="1699800" y="2147646"/>
                  </a:lnTo>
                  <a:lnTo>
                    <a:pt x="1654603" y="2138108"/>
                  </a:lnTo>
                  <a:lnTo>
                    <a:pt x="1608666" y="2131699"/>
                  </a:lnTo>
                  <a:lnTo>
                    <a:pt x="1564191" y="2128639"/>
                  </a:lnTo>
                  <a:close/>
                </a:path>
                <a:path w="6847205" h="2828290">
                  <a:moveTo>
                    <a:pt x="2647699" y="1427611"/>
                  </a:moveTo>
                  <a:lnTo>
                    <a:pt x="2600169" y="1428539"/>
                  </a:lnTo>
                  <a:lnTo>
                    <a:pt x="2552413" y="1432692"/>
                  </a:lnTo>
                  <a:lnTo>
                    <a:pt x="2504571" y="1440141"/>
                  </a:lnTo>
                  <a:lnTo>
                    <a:pt x="2456784" y="1450956"/>
                  </a:lnTo>
                  <a:lnTo>
                    <a:pt x="2409192" y="1465206"/>
                  </a:lnTo>
                  <a:lnTo>
                    <a:pt x="2360742" y="1483478"/>
                  </a:lnTo>
                  <a:lnTo>
                    <a:pt x="2314387" y="1504846"/>
                  </a:lnTo>
                  <a:lnTo>
                    <a:pt x="2270205" y="1529149"/>
                  </a:lnTo>
                  <a:lnTo>
                    <a:pt x="2228276" y="1556228"/>
                  </a:lnTo>
                  <a:lnTo>
                    <a:pt x="2188678" y="1585923"/>
                  </a:lnTo>
                  <a:lnTo>
                    <a:pt x="2151491" y="1618075"/>
                  </a:lnTo>
                  <a:lnTo>
                    <a:pt x="2116793" y="1652525"/>
                  </a:lnTo>
                  <a:lnTo>
                    <a:pt x="2084664" y="1689114"/>
                  </a:lnTo>
                  <a:lnTo>
                    <a:pt x="2055183" y="1727681"/>
                  </a:lnTo>
                  <a:lnTo>
                    <a:pt x="2028428" y="1768068"/>
                  </a:lnTo>
                  <a:lnTo>
                    <a:pt x="2004479" y="1810114"/>
                  </a:lnTo>
                  <a:lnTo>
                    <a:pt x="1983415" y="1853662"/>
                  </a:lnTo>
                  <a:lnTo>
                    <a:pt x="1965314" y="1898550"/>
                  </a:lnTo>
                  <a:lnTo>
                    <a:pt x="1950256" y="1944621"/>
                  </a:lnTo>
                  <a:lnTo>
                    <a:pt x="1938320" y="1991714"/>
                  </a:lnTo>
                  <a:lnTo>
                    <a:pt x="1929584" y="2039670"/>
                  </a:lnTo>
                  <a:lnTo>
                    <a:pt x="1910620" y="2042972"/>
                  </a:lnTo>
                  <a:lnTo>
                    <a:pt x="1872767" y="2052142"/>
                  </a:lnTo>
                  <a:lnTo>
                    <a:pt x="1811163" y="2074922"/>
                  </a:lnTo>
                  <a:lnTo>
                    <a:pt x="1771128" y="2095682"/>
                  </a:lnTo>
                  <a:lnTo>
                    <a:pt x="1733959" y="2120022"/>
                  </a:lnTo>
                  <a:lnTo>
                    <a:pt x="1699800" y="2147646"/>
                  </a:lnTo>
                  <a:lnTo>
                    <a:pt x="6847152" y="2147646"/>
                  </a:lnTo>
                  <a:lnTo>
                    <a:pt x="6847152" y="1677377"/>
                  </a:lnTo>
                  <a:lnTo>
                    <a:pt x="3181022" y="1677377"/>
                  </a:lnTo>
                  <a:lnTo>
                    <a:pt x="3149229" y="1642715"/>
                  </a:lnTo>
                  <a:lnTo>
                    <a:pt x="3115381" y="1610372"/>
                  </a:lnTo>
                  <a:lnTo>
                    <a:pt x="3079620" y="1580418"/>
                  </a:lnTo>
                  <a:lnTo>
                    <a:pt x="3042086" y="1552923"/>
                  </a:lnTo>
                  <a:lnTo>
                    <a:pt x="3002919" y="1527956"/>
                  </a:lnTo>
                  <a:lnTo>
                    <a:pt x="2962261" y="1505587"/>
                  </a:lnTo>
                  <a:lnTo>
                    <a:pt x="2920252" y="1485886"/>
                  </a:lnTo>
                  <a:lnTo>
                    <a:pt x="2877033" y="1468922"/>
                  </a:lnTo>
                  <a:lnTo>
                    <a:pt x="2832744" y="1454766"/>
                  </a:lnTo>
                  <a:lnTo>
                    <a:pt x="2787525" y="1443487"/>
                  </a:lnTo>
                  <a:lnTo>
                    <a:pt x="2741518" y="1435155"/>
                  </a:lnTo>
                  <a:lnTo>
                    <a:pt x="2694862" y="1429840"/>
                  </a:lnTo>
                  <a:lnTo>
                    <a:pt x="2647699" y="1427611"/>
                  </a:lnTo>
                  <a:close/>
                </a:path>
                <a:path w="6847205" h="2828290">
                  <a:moveTo>
                    <a:pt x="3506330" y="1590708"/>
                  </a:moveTo>
                  <a:lnTo>
                    <a:pt x="3455131" y="1591472"/>
                  </a:lnTo>
                  <a:lnTo>
                    <a:pt x="3403630" y="1596782"/>
                  </a:lnTo>
                  <a:lnTo>
                    <a:pt x="3352086" y="1606768"/>
                  </a:lnTo>
                  <a:lnTo>
                    <a:pt x="3300757" y="1621557"/>
                  </a:lnTo>
                  <a:lnTo>
                    <a:pt x="3238710" y="1646412"/>
                  </a:lnTo>
                  <a:lnTo>
                    <a:pt x="3181022" y="1677377"/>
                  </a:lnTo>
                  <a:lnTo>
                    <a:pt x="6847152" y="1677377"/>
                  </a:lnTo>
                  <a:lnTo>
                    <a:pt x="6847152" y="1630562"/>
                  </a:lnTo>
                  <a:lnTo>
                    <a:pt x="3702943" y="1630562"/>
                  </a:lnTo>
                  <a:lnTo>
                    <a:pt x="3655534" y="1614419"/>
                  </a:lnTo>
                  <a:lnTo>
                    <a:pt x="3606790" y="1602310"/>
                  </a:lnTo>
                  <a:lnTo>
                    <a:pt x="3556969" y="1594364"/>
                  </a:lnTo>
                  <a:lnTo>
                    <a:pt x="3506330" y="1590708"/>
                  </a:lnTo>
                  <a:close/>
                </a:path>
                <a:path w="6847205" h="2828290">
                  <a:moveTo>
                    <a:pt x="4297947" y="1207629"/>
                  </a:moveTo>
                  <a:lnTo>
                    <a:pt x="4249996" y="1210666"/>
                  </a:lnTo>
                  <a:lnTo>
                    <a:pt x="4201904" y="1217324"/>
                  </a:lnTo>
                  <a:lnTo>
                    <a:pt x="4153841" y="1227687"/>
                  </a:lnTo>
                  <a:lnTo>
                    <a:pt x="4105978" y="1241841"/>
                  </a:lnTo>
                  <a:lnTo>
                    <a:pt x="4058727" y="1259794"/>
                  </a:lnTo>
                  <a:lnTo>
                    <a:pt x="4013666" y="1280965"/>
                  </a:lnTo>
                  <a:lnTo>
                    <a:pt x="3970837" y="1305207"/>
                  </a:lnTo>
                  <a:lnTo>
                    <a:pt x="3930470" y="1332249"/>
                  </a:lnTo>
                  <a:lnTo>
                    <a:pt x="3892510" y="1362008"/>
                  </a:lnTo>
                  <a:lnTo>
                    <a:pt x="3857095" y="1394273"/>
                  </a:lnTo>
                  <a:lnTo>
                    <a:pt x="3824310" y="1428868"/>
                  </a:lnTo>
                  <a:lnTo>
                    <a:pt x="3794245" y="1465614"/>
                  </a:lnTo>
                  <a:lnTo>
                    <a:pt x="3766988" y="1504335"/>
                  </a:lnTo>
                  <a:lnTo>
                    <a:pt x="3742627" y="1544851"/>
                  </a:lnTo>
                  <a:lnTo>
                    <a:pt x="3721249" y="1586986"/>
                  </a:lnTo>
                  <a:lnTo>
                    <a:pt x="3702943" y="1630562"/>
                  </a:lnTo>
                  <a:lnTo>
                    <a:pt x="6847152" y="1630562"/>
                  </a:lnTo>
                  <a:lnTo>
                    <a:pt x="6847152" y="1388946"/>
                  </a:lnTo>
                  <a:lnTo>
                    <a:pt x="4767183" y="1388946"/>
                  </a:lnTo>
                  <a:lnTo>
                    <a:pt x="4732070" y="1357750"/>
                  </a:lnTo>
                  <a:lnTo>
                    <a:pt x="4694995" y="1329288"/>
                  </a:lnTo>
                  <a:lnTo>
                    <a:pt x="4655950" y="1303507"/>
                  </a:lnTo>
                  <a:lnTo>
                    <a:pt x="4615285" y="1280630"/>
                  </a:lnTo>
                  <a:lnTo>
                    <a:pt x="4573110" y="1260695"/>
                  </a:lnTo>
                  <a:lnTo>
                    <a:pt x="4529598" y="1243788"/>
                  </a:lnTo>
                  <a:lnTo>
                    <a:pt x="4484918" y="1229993"/>
                  </a:lnTo>
                  <a:lnTo>
                    <a:pt x="4439242" y="1219395"/>
                  </a:lnTo>
                  <a:lnTo>
                    <a:pt x="4392741" y="1212078"/>
                  </a:lnTo>
                  <a:lnTo>
                    <a:pt x="4345586" y="1208128"/>
                  </a:lnTo>
                  <a:lnTo>
                    <a:pt x="4297947" y="1207629"/>
                  </a:lnTo>
                  <a:close/>
                </a:path>
                <a:path w="6847205" h="2828290">
                  <a:moveTo>
                    <a:pt x="6200062" y="0"/>
                  </a:moveTo>
                  <a:lnTo>
                    <a:pt x="6150172" y="549"/>
                  </a:lnTo>
                  <a:lnTo>
                    <a:pt x="6100019" y="4575"/>
                  </a:lnTo>
                  <a:lnTo>
                    <a:pt x="6049762" y="12155"/>
                  </a:lnTo>
                  <a:lnTo>
                    <a:pt x="5999555" y="23366"/>
                  </a:lnTo>
                  <a:lnTo>
                    <a:pt x="5949556" y="38286"/>
                  </a:lnTo>
                  <a:lnTo>
                    <a:pt x="5903613" y="55477"/>
                  </a:lnTo>
                  <a:lnTo>
                    <a:pt x="5859502" y="75393"/>
                  </a:lnTo>
                  <a:lnTo>
                    <a:pt x="5817289" y="97905"/>
                  </a:lnTo>
                  <a:lnTo>
                    <a:pt x="5777036" y="122884"/>
                  </a:lnTo>
                  <a:lnTo>
                    <a:pt x="5738808" y="150199"/>
                  </a:lnTo>
                  <a:lnTo>
                    <a:pt x="5702670" y="179722"/>
                  </a:lnTo>
                  <a:lnTo>
                    <a:pt x="5668686" y="211322"/>
                  </a:lnTo>
                  <a:lnTo>
                    <a:pt x="5636919" y="244870"/>
                  </a:lnTo>
                  <a:lnTo>
                    <a:pt x="5607435" y="280236"/>
                  </a:lnTo>
                  <a:lnTo>
                    <a:pt x="5580297" y="317291"/>
                  </a:lnTo>
                  <a:lnTo>
                    <a:pt x="5555570" y="355906"/>
                  </a:lnTo>
                  <a:lnTo>
                    <a:pt x="5533318" y="395949"/>
                  </a:lnTo>
                  <a:lnTo>
                    <a:pt x="5513605" y="437293"/>
                  </a:lnTo>
                  <a:lnTo>
                    <a:pt x="5496496" y="479806"/>
                  </a:lnTo>
                  <a:lnTo>
                    <a:pt x="5482055" y="523361"/>
                  </a:lnTo>
                  <a:lnTo>
                    <a:pt x="5470345" y="567826"/>
                  </a:lnTo>
                  <a:lnTo>
                    <a:pt x="5461432" y="613073"/>
                  </a:lnTo>
                  <a:lnTo>
                    <a:pt x="5455379" y="658971"/>
                  </a:lnTo>
                  <a:lnTo>
                    <a:pt x="5452251" y="705392"/>
                  </a:lnTo>
                  <a:lnTo>
                    <a:pt x="5452112" y="752205"/>
                  </a:lnTo>
                  <a:lnTo>
                    <a:pt x="5455026" y="799282"/>
                  </a:lnTo>
                  <a:lnTo>
                    <a:pt x="5461058" y="846491"/>
                  </a:lnTo>
                  <a:lnTo>
                    <a:pt x="5445180" y="850042"/>
                  </a:lnTo>
                  <a:lnTo>
                    <a:pt x="5397730" y="863695"/>
                  </a:lnTo>
                  <a:lnTo>
                    <a:pt x="5349725" y="882418"/>
                  </a:lnTo>
                  <a:lnTo>
                    <a:pt x="5304506" y="905141"/>
                  </a:lnTo>
                  <a:lnTo>
                    <a:pt x="5262210" y="931589"/>
                  </a:lnTo>
                  <a:lnTo>
                    <a:pt x="5222974" y="961485"/>
                  </a:lnTo>
                  <a:lnTo>
                    <a:pt x="5186933" y="994555"/>
                  </a:lnTo>
                  <a:lnTo>
                    <a:pt x="5154225" y="1030521"/>
                  </a:lnTo>
                  <a:lnTo>
                    <a:pt x="5124987" y="1069108"/>
                  </a:lnTo>
                  <a:lnTo>
                    <a:pt x="5099355" y="1110041"/>
                  </a:lnTo>
                  <a:lnTo>
                    <a:pt x="5077466" y="1153042"/>
                  </a:lnTo>
                  <a:lnTo>
                    <a:pt x="5059457" y="1197837"/>
                  </a:lnTo>
                  <a:lnTo>
                    <a:pt x="5045574" y="1243788"/>
                  </a:lnTo>
                  <a:lnTo>
                    <a:pt x="5045465" y="1244149"/>
                  </a:lnTo>
                  <a:lnTo>
                    <a:pt x="5035625" y="1291703"/>
                  </a:lnTo>
                  <a:lnTo>
                    <a:pt x="5002469" y="1293638"/>
                  </a:lnTo>
                  <a:lnTo>
                    <a:pt x="4969205" y="1298118"/>
                  </a:lnTo>
                  <a:lnTo>
                    <a:pt x="4902855" y="1314969"/>
                  </a:lnTo>
                  <a:lnTo>
                    <a:pt x="4865828" y="1329288"/>
                  </a:lnTo>
                  <a:lnTo>
                    <a:pt x="4830814" y="1346515"/>
                  </a:lnTo>
                  <a:lnTo>
                    <a:pt x="4797901" y="1366464"/>
                  </a:lnTo>
                  <a:lnTo>
                    <a:pt x="4767183" y="1388946"/>
                  </a:lnTo>
                  <a:lnTo>
                    <a:pt x="6847152" y="1388946"/>
                  </a:lnTo>
                  <a:lnTo>
                    <a:pt x="6847152" y="201223"/>
                  </a:lnTo>
                  <a:lnTo>
                    <a:pt x="6686936" y="201223"/>
                  </a:lnTo>
                  <a:lnTo>
                    <a:pt x="6650230" y="168648"/>
                  </a:lnTo>
                  <a:lnTo>
                    <a:pt x="6611543" y="138697"/>
                  </a:lnTo>
                  <a:lnTo>
                    <a:pt x="6571034" y="111448"/>
                  </a:lnTo>
                  <a:lnTo>
                    <a:pt x="6528857" y="86977"/>
                  </a:lnTo>
                  <a:lnTo>
                    <a:pt x="6485170" y="65363"/>
                  </a:lnTo>
                  <a:lnTo>
                    <a:pt x="6440128" y="46682"/>
                  </a:lnTo>
                  <a:lnTo>
                    <a:pt x="6393887" y="31013"/>
                  </a:lnTo>
                  <a:lnTo>
                    <a:pt x="6346604" y="18433"/>
                  </a:lnTo>
                  <a:lnTo>
                    <a:pt x="6298435" y="9019"/>
                  </a:lnTo>
                  <a:lnTo>
                    <a:pt x="6249535" y="2849"/>
                  </a:lnTo>
                  <a:lnTo>
                    <a:pt x="6200062" y="0"/>
                  </a:lnTo>
                  <a:close/>
                </a:path>
                <a:path w="6847205" h="2828290">
                  <a:moveTo>
                    <a:pt x="6847152" y="147842"/>
                  </a:moveTo>
                  <a:lnTo>
                    <a:pt x="6764864" y="168648"/>
                  </a:lnTo>
                  <a:lnTo>
                    <a:pt x="6725070" y="183657"/>
                  </a:lnTo>
                  <a:lnTo>
                    <a:pt x="6686936" y="201223"/>
                  </a:lnTo>
                  <a:lnTo>
                    <a:pt x="6847152" y="201223"/>
                  </a:lnTo>
                  <a:lnTo>
                    <a:pt x="6847152" y="147842"/>
                  </a:lnTo>
                  <a:close/>
                </a:path>
              </a:pathLst>
            </a:custGeom>
            <a:solidFill>
              <a:srgbClr val="FFFFFF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456937" y="7381762"/>
              <a:ext cx="5333365" cy="1772285"/>
            </a:xfrm>
            <a:custGeom>
              <a:avLst/>
              <a:gdLst/>
              <a:ahLst/>
              <a:cxnLst/>
              <a:rect l="l" t="t" r="r" b="b"/>
              <a:pathLst>
                <a:path w="5333365" h="1772284">
                  <a:moveTo>
                    <a:pt x="651222" y="1504985"/>
                  </a:moveTo>
                  <a:lnTo>
                    <a:pt x="601806" y="1506100"/>
                  </a:lnTo>
                  <a:lnTo>
                    <a:pt x="552194" y="1509928"/>
                  </a:lnTo>
                  <a:lnTo>
                    <a:pt x="502481" y="1516515"/>
                  </a:lnTo>
                  <a:lnTo>
                    <a:pt x="452763" y="1525911"/>
                  </a:lnTo>
                  <a:lnTo>
                    <a:pt x="403136" y="1538161"/>
                  </a:lnTo>
                  <a:lnTo>
                    <a:pt x="353696" y="1553314"/>
                  </a:lnTo>
                  <a:lnTo>
                    <a:pt x="305149" y="1571186"/>
                  </a:lnTo>
                  <a:lnTo>
                    <a:pt x="258212" y="1591484"/>
                  </a:lnTo>
                  <a:lnTo>
                    <a:pt x="212932" y="1614111"/>
                  </a:lnTo>
                  <a:lnTo>
                    <a:pt x="169357" y="1638973"/>
                  </a:lnTo>
                  <a:lnTo>
                    <a:pt x="127534" y="1665973"/>
                  </a:lnTo>
                  <a:lnTo>
                    <a:pt x="87511" y="1695014"/>
                  </a:lnTo>
                  <a:lnTo>
                    <a:pt x="49335" y="1726001"/>
                  </a:lnTo>
                  <a:lnTo>
                    <a:pt x="13054" y="1758839"/>
                  </a:lnTo>
                  <a:lnTo>
                    <a:pt x="0" y="1771989"/>
                  </a:lnTo>
                  <a:lnTo>
                    <a:pt x="5333340" y="1771989"/>
                  </a:lnTo>
                  <a:lnTo>
                    <a:pt x="5333340" y="1747560"/>
                  </a:lnTo>
                  <a:lnTo>
                    <a:pt x="1268746" y="1747560"/>
                  </a:lnTo>
                  <a:lnTo>
                    <a:pt x="1232144" y="1715693"/>
                  </a:lnTo>
                  <a:lnTo>
                    <a:pt x="1194004" y="1685872"/>
                  </a:lnTo>
                  <a:lnTo>
                    <a:pt x="1154421" y="1658146"/>
                  </a:lnTo>
                  <a:lnTo>
                    <a:pt x="1113492" y="1632561"/>
                  </a:lnTo>
                  <a:lnTo>
                    <a:pt x="1071312" y="1609167"/>
                  </a:lnTo>
                  <a:lnTo>
                    <a:pt x="1027977" y="1588009"/>
                  </a:lnTo>
                  <a:lnTo>
                    <a:pt x="983583" y="1569136"/>
                  </a:lnTo>
                  <a:lnTo>
                    <a:pt x="938226" y="1552594"/>
                  </a:lnTo>
                  <a:lnTo>
                    <a:pt x="892001" y="1538433"/>
                  </a:lnTo>
                  <a:lnTo>
                    <a:pt x="845005" y="1526699"/>
                  </a:lnTo>
                  <a:lnTo>
                    <a:pt x="797333" y="1517439"/>
                  </a:lnTo>
                  <a:lnTo>
                    <a:pt x="749082" y="1510702"/>
                  </a:lnTo>
                  <a:lnTo>
                    <a:pt x="700346" y="1506535"/>
                  </a:lnTo>
                  <a:lnTo>
                    <a:pt x="651222" y="1504985"/>
                  </a:lnTo>
                  <a:close/>
                </a:path>
                <a:path w="5333365" h="1772284">
                  <a:moveTo>
                    <a:pt x="1613097" y="1466357"/>
                  </a:moveTo>
                  <a:lnTo>
                    <a:pt x="1542940" y="1475503"/>
                  </a:lnTo>
                  <a:lnTo>
                    <a:pt x="1463237" y="1503813"/>
                  </a:lnTo>
                  <a:lnTo>
                    <a:pt x="1422245" y="1527333"/>
                  </a:lnTo>
                  <a:lnTo>
                    <a:pt x="1385238" y="1555464"/>
                  </a:lnTo>
                  <a:lnTo>
                    <a:pt x="1352466" y="1587700"/>
                  </a:lnTo>
                  <a:lnTo>
                    <a:pt x="1324181" y="1623533"/>
                  </a:lnTo>
                  <a:lnTo>
                    <a:pt x="1300632" y="1662459"/>
                  </a:lnTo>
                  <a:lnTo>
                    <a:pt x="1282070" y="1703970"/>
                  </a:lnTo>
                  <a:lnTo>
                    <a:pt x="1268746" y="1747560"/>
                  </a:lnTo>
                  <a:lnTo>
                    <a:pt x="5333340" y="1747560"/>
                  </a:lnTo>
                  <a:lnTo>
                    <a:pt x="5333340" y="1466898"/>
                  </a:lnTo>
                  <a:lnTo>
                    <a:pt x="1647855" y="1466898"/>
                  </a:lnTo>
                  <a:lnTo>
                    <a:pt x="1613097" y="1466357"/>
                  </a:lnTo>
                  <a:close/>
                </a:path>
                <a:path w="5333365" h="1772284">
                  <a:moveTo>
                    <a:pt x="2240339" y="659581"/>
                  </a:moveTo>
                  <a:lnTo>
                    <a:pt x="2192661" y="662155"/>
                  </a:lnTo>
                  <a:lnTo>
                    <a:pt x="2144819" y="668451"/>
                  </a:lnTo>
                  <a:lnTo>
                    <a:pt x="2096995" y="678562"/>
                  </a:lnTo>
                  <a:lnTo>
                    <a:pt x="2049372" y="692576"/>
                  </a:lnTo>
                  <a:lnTo>
                    <a:pt x="2004433" y="709629"/>
                  </a:lnTo>
                  <a:lnTo>
                    <a:pt x="1961557" y="729712"/>
                  </a:lnTo>
                  <a:lnTo>
                    <a:pt x="1920825" y="752661"/>
                  </a:lnTo>
                  <a:lnTo>
                    <a:pt x="1882319" y="778309"/>
                  </a:lnTo>
                  <a:lnTo>
                    <a:pt x="1846120" y="806491"/>
                  </a:lnTo>
                  <a:lnTo>
                    <a:pt x="1812313" y="837042"/>
                  </a:lnTo>
                  <a:lnTo>
                    <a:pt x="1780977" y="869795"/>
                  </a:lnTo>
                  <a:lnTo>
                    <a:pt x="1752196" y="904585"/>
                  </a:lnTo>
                  <a:lnTo>
                    <a:pt x="1726052" y="941247"/>
                  </a:lnTo>
                  <a:lnTo>
                    <a:pt x="1702626" y="979616"/>
                  </a:lnTo>
                  <a:lnTo>
                    <a:pt x="1682001" y="1019524"/>
                  </a:lnTo>
                  <a:lnTo>
                    <a:pt x="1664259" y="1060807"/>
                  </a:lnTo>
                  <a:lnTo>
                    <a:pt x="1649482" y="1103300"/>
                  </a:lnTo>
                  <a:lnTo>
                    <a:pt x="1637752" y="1146836"/>
                  </a:lnTo>
                  <a:lnTo>
                    <a:pt x="1629151" y="1191250"/>
                  </a:lnTo>
                  <a:lnTo>
                    <a:pt x="1623761" y="1236376"/>
                  </a:lnTo>
                  <a:lnTo>
                    <a:pt x="1621665" y="1282050"/>
                  </a:lnTo>
                  <a:lnTo>
                    <a:pt x="1622944" y="1328104"/>
                  </a:lnTo>
                  <a:lnTo>
                    <a:pt x="1627681" y="1374374"/>
                  </a:lnTo>
                  <a:lnTo>
                    <a:pt x="1635957" y="1420694"/>
                  </a:lnTo>
                  <a:lnTo>
                    <a:pt x="1647855" y="1466898"/>
                  </a:lnTo>
                  <a:lnTo>
                    <a:pt x="5333340" y="1466898"/>
                  </a:lnTo>
                  <a:lnTo>
                    <a:pt x="5333340" y="886141"/>
                  </a:lnTo>
                  <a:lnTo>
                    <a:pt x="2733152" y="886141"/>
                  </a:lnTo>
                  <a:lnTo>
                    <a:pt x="2701694" y="851100"/>
                  </a:lnTo>
                  <a:lnTo>
                    <a:pt x="2667880" y="818696"/>
                  </a:lnTo>
                  <a:lnTo>
                    <a:pt x="2632041" y="789141"/>
                  </a:lnTo>
                  <a:lnTo>
                    <a:pt x="2593915" y="762159"/>
                  </a:lnTo>
                  <a:lnTo>
                    <a:pt x="2554129" y="738208"/>
                  </a:lnTo>
                  <a:lnTo>
                    <a:pt x="2512718" y="717255"/>
                  </a:lnTo>
                  <a:lnTo>
                    <a:pt x="2469864" y="699391"/>
                  </a:lnTo>
                  <a:lnTo>
                    <a:pt x="2426062" y="684812"/>
                  </a:lnTo>
                  <a:lnTo>
                    <a:pt x="2380556" y="673294"/>
                  </a:lnTo>
                  <a:lnTo>
                    <a:pt x="2334469" y="665241"/>
                  </a:lnTo>
                  <a:lnTo>
                    <a:pt x="2287669" y="660640"/>
                  </a:lnTo>
                  <a:lnTo>
                    <a:pt x="2240339" y="659581"/>
                  </a:lnTo>
                  <a:close/>
                </a:path>
                <a:path w="5333365" h="1772284">
                  <a:moveTo>
                    <a:pt x="3064853" y="786682"/>
                  </a:moveTo>
                  <a:lnTo>
                    <a:pt x="3016664" y="789141"/>
                  </a:lnTo>
                  <a:lnTo>
                    <a:pt x="2968302" y="795401"/>
                  </a:lnTo>
                  <a:lnTo>
                    <a:pt x="2919953" y="805557"/>
                  </a:lnTo>
                  <a:lnTo>
                    <a:pt x="2871807" y="819703"/>
                  </a:lnTo>
                  <a:lnTo>
                    <a:pt x="2835061" y="833355"/>
                  </a:lnTo>
                  <a:lnTo>
                    <a:pt x="2799676" y="849039"/>
                  </a:lnTo>
                  <a:lnTo>
                    <a:pt x="2765692" y="866665"/>
                  </a:lnTo>
                  <a:lnTo>
                    <a:pt x="2733152" y="886141"/>
                  </a:lnTo>
                  <a:lnTo>
                    <a:pt x="5333340" y="886141"/>
                  </a:lnTo>
                  <a:lnTo>
                    <a:pt x="5333340" y="868068"/>
                  </a:lnTo>
                  <a:lnTo>
                    <a:pt x="3381446" y="868068"/>
                  </a:lnTo>
                  <a:lnTo>
                    <a:pt x="3339760" y="846534"/>
                  </a:lnTo>
                  <a:lnTo>
                    <a:pt x="3296578" y="828145"/>
                  </a:lnTo>
                  <a:lnTo>
                    <a:pt x="3252091" y="812998"/>
                  </a:lnTo>
                  <a:lnTo>
                    <a:pt x="3206486" y="801184"/>
                  </a:lnTo>
                  <a:lnTo>
                    <a:pt x="3159952" y="792797"/>
                  </a:lnTo>
                  <a:lnTo>
                    <a:pt x="3112678" y="787932"/>
                  </a:lnTo>
                  <a:lnTo>
                    <a:pt x="3064853" y="786682"/>
                  </a:lnTo>
                  <a:close/>
                </a:path>
                <a:path w="5333365" h="1772284">
                  <a:moveTo>
                    <a:pt x="3679972" y="684143"/>
                  </a:moveTo>
                  <a:lnTo>
                    <a:pt x="3631064" y="690078"/>
                  </a:lnTo>
                  <a:lnTo>
                    <a:pt x="3582267" y="702901"/>
                  </a:lnTo>
                  <a:lnTo>
                    <a:pt x="3531554" y="724312"/>
                  </a:lnTo>
                  <a:lnTo>
                    <a:pt x="3485745" y="752285"/>
                  </a:lnTo>
                  <a:lnTo>
                    <a:pt x="3445211" y="786070"/>
                  </a:lnTo>
                  <a:lnTo>
                    <a:pt x="3410322" y="824914"/>
                  </a:lnTo>
                  <a:lnTo>
                    <a:pt x="3381446" y="868068"/>
                  </a:lnTo>
                  <a:lnTo>
                    <a:pt x="5333340" y="868068"/>
                  </a:lnTo>
                  <a:lnTo>
                    <a:pt x="5333340" y="811463"/>
                  </a:lnTo>
                  <a:lnTo>
                    <a:pt x="3977114" y="811463"/>
                  </a:lnTo>
                  <a:lnTo>
                    <a:pt x="3943535" y="777184"/>
                  </a:lnTo>
                  <a:lnTo>
                    <a:pt x="3906040" y="747792"/>
                  </a:lnTo>
                  <a:lnTo>
                    <a:pt x="3865206" y="723572"/>
                  </a:lnTo>
                  <a:lnTo>
                    <a:pt x="3821607" y="704812"/>
                  </a:lnTo>
                  <a:lnTo>
                    <a:pt x="3775818" y="691796"/>
                  </a:lnTo>
                  <a:lnTo>
                    <a:pt x="3728415" y="684812"/>
                  </a:lnTo>
                  <a:lnTo>
                    <a:pt x="3679972" y="684143"/>
                  </a:lnTo>
                  <a:close/>
                </a:path>
                <a:path w="5333365" h="1772284">
                  <a:moveTo>
                    <a:pt x="5333340" y="0"/>
                  </a:moveTo>
                  <a:lnTo>
                    <a:pt x="5265972" y="14084"/>
                  </a:lnTo>
                  <a:lnTo>
                    <a:pt x="5228458" y="25455"/>
                  </a:lnTo>
                  <a:lnTo>
                    <a:pt x="5181004" y="43580"/>
                  </a:lnTo>
                  <a:lnTo>
                    <a:pt x="5135860" y="65083"/>
                  </a:lnTo>
                  <a:lnTo>
                    <a:pt x="5093124" y="89768"/>
                  </a:lnTo>
                  <a:lnTo>
                    <a:pt x="5052892" y="117440"/>
                  </a:lnTo>
                  <a:lnTo>
                    <a:pt x="5015263" y="147903"/>
                  </a:lnTo>
                  <a:lnTo>
                    <a:pt x="4980332" y="180960"/>
                  </a:lnTo>
                  <a:lnTo>
                    <a:pt x="4948197" y="216417"/>
                  </a:lnTo>
                  <a:lnTo>
                    <a:pt x="4918955" y="254076"/>
                  </a:lnTo>
                  <a:lnTo>
                    <a:pt x="4892703" y="293743"/>
                  </a:lnTo>
                  <a:lnTo>
                    <a:pt x="4869537" y="335222"/>
                  </a:lnTo>
                  <a:lnTo>
                    <a:pt x="4849556" y="378316"/>
                  </a:lnTo>
                  <a:lnTo>
                    <a:pt x="4832855" y="422831"/>
                  </a:lnTo>
                  <a:lnTo>
                    <a:pt x="4819533" y="468569"/>
                  </a:lnTo>
                  <a:lnTo>
                    <a:pt x="4809685" y="515336"/>
                  </a:lnTo>
                  <a:lnTo>
                    <a:pt x="4517002" y="515336"/>
                  </a:lnTo>
                  <a:lnTo>
                    <a:pt x="4468093" y="524640"/>
                  </a:lnTo>
                  <a:lnTo>
                    <a:pt x="4418914" y="536818"/>
                  </a:lnTo>
                  <a:lnTo>
                    <a:pt x="4369919" y="551848"/>
                  </a:lnTo>
                  <a:lnTo>
                    <a:pt x="4318491" y="570879"/>
                  </a:lnTo>
                  <a:lnTo>
                    <a:pt x="4268877" y="592632"/>
                  </a:lnTo>
                  <a:lnTo>
                    <a:pt x="4221134" y="616991"/>
                  </a:lnTo>
                  <a:lnTo>
                    <a:pt x="4175317" y="643842"/>
                  </a:lnTo>
                  <a:lnTo>
                    <a:pt x="4131484" y="673070"/>
                  </a:lnTo>
                  <a:lnTo>
                    <a:pt x="4089691" y="704561"/>
                  </a:lnTo>
                  <a:lnTo>
                    <a:pt x="4049985" y="738208"/>
                  </a:lnTo>
                  <a:lnTo>
                    <a:pt x="4012449" y="773872"/>
                  </a:lnTo>
                  <a:lnTo>
                    <a:pt x="3977114" y="811463"/>
                  </a:lnTo>
                  <a:lnTo>
                    <a:pt x="5333340" y="811463"/>
                  </a:lnTo>
                  <a:lnTo>
                    <a:pt x="5333340" y="0"/>
                  </a:lnTo>
                  <a:close/>
                </a:path>
                <a:path w="5333365" h="1772284">
                  <a:moveTo>
                    <a:pt x="4664794" y="503513"/>
                  </a:moveTo>
                  <a:lnTo>
                    <a:pt x="4615809" y="504750"/>
                  </a:lnTo>
                  <a:lnTo>
                    <a:pt x="4566634" y="508652"/>
                  </a:lnTo>
                  <a:lnTo>
                    <a:pt x="4516851" y="515336"/>
                  </a:lnTo>
                  <a:lnTo>
                    <a:pt x="4809685" y="515336"/>
                  </a:lnTo>
                  <a:lnTo>
                    <a:pt x="4761826" y="508853"/>
                  </a:lnTo>
                  <a:lnTo>
                    <a:pt x="4713498" y="504896"/>
                  </a:lnTo>
                  <a:lnTo>
                    <a:pt x="4664794" y="503513"/>
                  </a:lnTo>
                  <a:close/>
                </a:path>
              </a:pathLst>
            </a:custGeom>
            <a:solidFill>
              <a:srgbClr val="FFFFFF">
                <a:alpha val="566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1893001" y="3722069"/>
            <a:ext cx="6745605" cy="3362960"/>
          </a:xfrm>
          <a:prstGeom prst="rect">
            <a:avLst/>
          </a:prstGeom>
        </p:spPr>
        <p:txBody>
          <a:bodyPr wrap="square" lIns="0" tIns="72390" rIns="0" bIns="0" rtlCol="0" vert="horz">
            <a:spAutoFit/>
          </a:bodyPr>
          <a:lstStyle/>
          <a:p>
            <a:pPr marL="12700" marR="6985">
              <a:lnSpc>
                <a:spcPts val="5180"/>
              </a:lnSpc>
              <a:spcBef>
                <a:spcPts val="570"/>
              </a:spcBef>
            </a:pPr>
            <a:r>
              <a:rPr dirty="0" sz="4600" spc="-100" b="1">
                <a:solidFill>
                  <a:srgbClr val="2E3092"/>
                </a:solidFill>
                <a:latin typeface="Helvetica"/>
                <a:cs typeface="Helvetica"/>
              </a:rPr>
              <a:t>“This</a:t>
            </a:r>
            <a:r>
              <a:rPr dirty="0" sz="4600" spc="-229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35" b="1">
                <a:solidFill>
                  <a:srgbClr val="2E3092"/>
                </a:solidFill>
                <a:latin typeface="Helvetica"/>
                <a:cs typeface="Helvetica"/>
              </a:rPr>
              <a:t>is</a:t>
            </a:r>
            <a:r>
              <a:rPr dirty="0" sz="4600" spc="-240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b="1">
                <a:solidFill>
                  <a:srgbClr val="2E3092"/>
                </a:solidFill>
                <a:latin typeface="Helvetica"/>
                <a:cs typeface="Helvetica"/>
              </a:rPr>
              <a:t>a</a:t>
            </a:r>
            <a:r>
              <a:rPr dirty="0" sz="4600" spc="-235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85" b="1">
                <a:solidFill>
                  <a:srgbClr val="2E3092"/>
                </a:solidFill>
                <a:latin typeface="Helvetica"/>
                <a:cs typeface="Helvetica"/>
              </a:rPr>
              <a:t>good</a:t>
            </a:r>
            <a:r>
              <a:rPr dirty="0" sz="4600" spc="-229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85" b="1">
                <a:solidFill>
                  <a:srgbClr val="2E3092"/>
                </a:solidFill>
                <a:latin typeface="Helvetica"/>
                <a:cs typeface="Helvetica"/>
              </a:rPr>
              <a:t>way</a:t>
            </a:r>
            <a:r>
              <a:rPr dirty="0" sz="4600" spc="-229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25" b="1">
                <a:solidFill>
                  <a:srgbClr val="2E3092"/>
                </a:solidFill>
                <a:latin typeface="Helvetica"/>
                <a:cs typeface="Helvetica"/>
              </a:rPr>
              <a:t>to </a:t>
            </a:r>
            <a:r>
              <a:rPr dirty="0" sz="4600" spc="-110" b="1">
                <a:solidFill>
                  <a:srgbClr val="2E3092"/>
                </a:solidFill>
                <a:latin typeface="Helvetica"/>
                <a:cs typeface="Helvetica"/>
              </a:rPr>
              <a:t>include</a:t>
            </a:r>
            <a:r>
              <a:rPr dirty="0" sz="4600" spc="-220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105" b="1">
                <a:solidFill>
                  <a:srgbClr val="2E3092"/>
                </a:solidFill>
                <a:latin typeface="Helvetica"/>
                <a:cs typeface="Helvetica"/>
              </a:rPr>
              <a:t>quotes</a:t>
            </a:r>
            <a:r>
              <a:rPr dirty="0" sz="4600" spc="-215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70" b="1">
                <a:solidFill>
                  <a:srgbClr val="2E3092"/>
                </a:solidFill>
                <a:latin typeface="Helvetica"/>
                <a:cs typeface="Helvetica"/>
              </a:rPr>
              <a:t>and</a:t>
            </a:r>
            <a:r>
              <a:rPr dirty="0" sz="4600" spc="-200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90" b="1">
                <a:solidFill>
                  <a:srgbClr val="2E3092"/>
                </a:solidFill>
                <a:latin typeface="Helvetica"/>
                <a:cs typeface="Helvetica"/>
              </a:rPr>
              <a:t>break </a:t>
            </a:r>
            <a:r>
              <a:rPr dirty="0" sz="4600" spc="-30" b="1">
                <a:solidFill>
                  <a:srgbClr val="2E3092"/>
                </a:solidFill>
                <a:latin typeface="Helvetica"/>
                <a:cs typeface="Helvetica"/>
              </a:rPr>
              <a:t>up</a:t>
            </a:r>
            <a:r>
              <a:rPr dirty="0" sz="4600" spc="-215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90" b="1">
                <a:solidFill>
                  <a:srgbClr val="2E3092"/>
                </a:solidFill>
                <a:latin typeface="Helvetica"/>
                <a:cs typeface="Helvetica"/>
              </a:rPr>
              <a:t>your</a:t>
            </a:r>
            <a:r>
              <a:rPr dirty="0" sz="4600" spc="-210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114" b="1">
                <a:solidFill>
                  <a:srgbClr val="2E3092"/>
                </a:solidFill>
                <a:latin typeface="Helvetica"/>
                <a:cs typeface="Helvetica"/>
              </a:rPr>
              <a:t>presentation</a:t>
            </a:r>
            <a:r>
              <a:rPr dirty="0" sz="4600" spc="-204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25" b="1">
                <a:solidFill>
                  <a:srgbClr val="2E3092"/>
                </a:solidFill>
                <a:latin typeface="Helvetica"/>
                <a:cs typeface="Helvetica"/>
              </a:rPr>
              <a:t>to </a:t>
            </a:r>
            <a:r>
              <a:rPr dirty="0" sz="4600" spc="-85" b="1">
                <a:solidFill>
                  <a:srgbClr val="2E3092"/>
                </a:solidFill>
                <a:latin typeface="Helvetica"/>
                <a:cs typeface="Helvetica"/>
              </a:rPr>
              <a:t>keep</a:t>
            </a:r>
            <a:r>
              <a:rPr dirty="0" sz="4600" spc="-229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90" b="1">
                <a:solidFill>
                  <a:srgbClr val="2E3092"/>
                </a:solidFill>
                <a:latin typeface="Helvetica"/>
                <a:cs typeface="Helvetica"/>
              </a:rPr>
              <a:t>your</a:t>
            </a:r>
            <a:r>
              <a:rPr dirty="0" sz="4600" spc="-229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20" b="1">
                <a:solidFill>
                  <a:srgbClr val="2E3092"/>
                </a:solidFill>
                <a:latin typeface="Helvetica"/>
                <a:cs typeface="Helvetica"/>
              </a:rPr>
              <a:t>audenience</a:t>
            </a:r>
            <a:endParaRPr sz="4600">
              <a:latin typeface="Helvetica"/>
              <a:cs typeface="Helvetica"/>
            </a:endParaRPr>
          </a:p>
          <a:p>
            <a:pPr marL="12700">
              <a:lnSpc>
                <a:spcPts val="5080"/>
              </a:lnSpc>
            </a:pPr>
            <a:r>
              <a:rPr dirty="0" sz="4600" spc="-30" b="1">
                <a:solidFill>
                  <a:srgbClr val="2E3092"/>
                </a:solidFill>
                <a:latin typeface="Helvetica"/>
                <a:cs typeface="Helvetica"/>
              </a:rPr>
              <a:t>on</a:t>
            </a:r>
            <a:r>
              <a:rPr dirty="0" sz="4600" spc="-260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100" b="1">
                <a:solidFill>
                  <a:srgbClr val="2E3092"/>
                </a:solidFill>
                <a:latin typeface="Helvetica"/>
                <a:cs typeface="Helvetica"/>
              </a:rPr>
              <a:t>their</a:t>
            </a:r>
            <a:r>
              <a:rPr dirty="0" sz="4600" spc="-229" b="1">
                <a:solidFill>
                  <a:srgbClr val="2E3092"/>
                </a:solidFill>
                <a:latin typeface="Helvetica"/>
                <a:cs typeface="Helvetica"/>
              </a:rPr>
              <a:t> </a:t>
            </a:r>
            <a:r>
              <a:rPr dirty="0" sz="4600" spc="-10" b="1">
                <a:solidFill>
                  <a:srgbClr val="2E3092"/>
                </a:solidFill>
                <a:latin typeface="Helvetica"/>
                <a:cs typeface="Helvetica"/>
              </a:rPr>
              <a:t>toes.”</a:t>
            </a:r>
            <a:endParaRPr sz="460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2025-08-20T18:27:25Z</dcterms:created>
  <dcterms:modified xsi:type="dcterms:W3CDTF">2025-08-20T18:27:25Z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2025-08-19T00:00:00Z</vt:filetime>
  </property>
  <property fmtid="{D5CDD505-2E9C-101B-9397-08002B2CF9AE}" pid="3" name="Creator">
    <vt:lpwstr>Adobe InDesign 20.5 (Macintosh)</vt:lpwstr>
  </property>
  <property fmtid="{D5CDD505-2E9C-101B-9397-08002B2CF9AE}" pid="4" name="LastSaved">
    <vt:filetime>2025-08-20T00:00:00Z</vt:filetime>
  </property>
  <property fmtid="{D5CDD505-2E9C-101B-9397-08002B2CF9AE}" pid="5" name="Producer">
    <vt:lpwstr>Adobe PDF Library 17.0</vt:lpwstr>
  </property>
</Properties>
</file>